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5624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71A17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5624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9422" y="631698"/>
            <a:ext cx="10663555" cy="0"/>
          </a:xfrm>
          <a:custGeom>
            <a:avLst/>
            <a:gdLst/>
            <a:ahLst/>
            <a:cxnLst/>
            <a:rect l="l" t="t" r="r" b="b"/>
            <a:pathLst>
              <a:path w="10663555">
                <a:moveTo>
                  <a:pt x="0" y="0"/>
                </a:moveTo>
                <a:lnTo>
                  <a:pt x="10663301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9422" y="6265926"/>
            <a:ext cx="10685145" cy="0"/>
          </a:xfrm>
          <a:custGeom>
            <a:avLst/>
            <a:gdLst/>
            <a:ahLst/>
            <a:cxnLst/>
            <a:rect l="l" t="t" r="r" b="b"/>
            <a:pathLst>
              <a:path w="10685145">
                <a:moveTo>
                  <a:pt x="0" y="0"/>
                </a:moveTo>
                <a:lnTo>
                  <a:pt x="10684891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10371" y="1831848"/>
            <a:ext cx="2914015" cy="406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5624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5624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5624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0659" y="5152745"/>
            <a:ext cx="925068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5307" y="1885949"/>
            <a:ext cx="10581385" cy="236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71A17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51066" y="6353576"/>
            <a:ext cx="4707255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456247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81.jpg"/><Relationship Id="rId7" Type="http://schemas.openxmlformats.org/officeDocument/2006/relationships/image" Target="../media/image18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10" Type="http://schemas.openxmlformats.org/officeDocument/2006/relationships/image" Target="../media/image185.png"/><Relationship Id="rId4" Type="http://schemas.openxmlformats.org/officeDocument/2006/relationships/image" Target="../media/image6.jpg"/><Relationship Id="rId9" Type="http://schemas.openxmlformats.org/officeDocument/2006/relationships/image" Target="../media/image1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jpg"/><Relationship Id="rId16" Type="http://schemas.openxmlformats.org/officeDocument/2006/relationships/image" Target="../media/image36.pn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jpg"/><Relationship Id="rId33" Type="http://schemas.openxmlformats.org/officeDocument/2006/relationships/image" Target="../media/image72.jpg"/><Relationship Id="rId2" Type="http://schemas.openxmlformats.org/officeDocument/2006/relationships/image" Target="../media/image41.jpg"/><Relationship Id="rId16" Type="http://schemas.openxmlformats.org/officeDocument/2006/relationships/image" Target="../media/image55.png"/><Relationship Id="rId20" Type="http://schemas.openxmlformats.org/officeDocument/2006/relationships/image" Target="../media/image59.jp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jp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jpg"/><Relationship Id="rId27" Type="http://schemas.openxmlformats.org/officeDocument/2006/relationships/image" Target="../media/image66.png"/><Relationship Id="rId30" Type="http://schemas.openxmlformats.org/officeDocument/2006/relationships/image" Target="../media/image69.jpg"/><Relationship Id="rId8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2" Type="http://schemas.openxmlformats.org/officeDocument/2006/relationships/image" Target="../media/image41.jp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image" Target="../media/image4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4.png"/><Relationship Id="rId8" Type="http://schemas.openxmlformats.org/officeDocument/2006/relationships/image" Target="../media/image77.png"/><Relationship Id="rId3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png"/><Relationship Id="rId21" Type="http://schemas.openxmlformats.org/officeDocument/2006/relationships/image" Target="../media/image127.png"/><Relationship Id="rId42" Type="http://schemas.openxmlformats.org/officeDocument/2006/relationships/image" Target="../media/image148.png"/><Relationship Id="rId47" Type="http://schemas.openxmlformats.org/officeDocument/2006/relationships/image" Target="../media/image153.png"/><Relationship Id="rId63" Type="http://schemas.openxmlformats.org/officeDocument/2006/relationships/image" Target="../media/image169.png"/><Relationship Id="rId68" Type="http://schemas.openxmlformats.org/officeDocument/2006/relationships/image" Target="../media/image174.png"/><Relationship Id="rId2" Type="http://schemas.openxmlformats.org/officeDocument/2006/relationships/image" Target="../media/image108.png"/><Relationship Id="rId16" Type="http://schemas.openxmlformats.org/officeDocument/2006/relationships/image" Target="../media/image122.jpg"/><Relationship Id="rId29" Type="http://schemas.openxmlformats.org/officeDocument/2006/relationships/image" Target="../media/image135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51.png"/><Relationship Id="rId53" Type="http://schemas.openxmlformats.org/officeDocument/2006/relationships/image" Target="../media/image159.png"/><Relationship Id="rId58" Type="http://schemas.openxmlformats.org/officeDocument/2006/relationships/image" Target="../media/image164.png"/><Relationship Id="rId66" Type="http://schemas.openxmlformats.org/officeDocument/2006/relationships/image" Target="../media/image172.png"/><Relationship Id="rId5" Type="http://schemas.openxmlformats.org/officeDocument/2006/relationships/image" Target="../media/image111.png"/><Relationship Id="rId61" Type="http://schemas.openxmlformats.org/officeDocument/2006/relationships/image" Target="../media/image167.png"/><Relationship Id="rId19" Type="http://schemas.openxmlformats.org/officeDocument/2006/relationships/image" Target="../media/image125.jpg"/><Relationship Id="rId14" Type="http://schemas.openxmlformats.org/officeDocument/2006/relationships/image" Target="../media/image120.jp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image" Target="../media/image154.png"/><Relationship Id="rId56" Type="http://schemas.openxmlformats.org/officeDocument/2006/relationships/image" Target="../media/image162.png"/><Relationship Id="rId64" Type="http://schemas.openxmlformats.org/officeDocument/2006/relationships/image" Target="../media/image170.png"/><Relationship Id="rId69" Type="http://schemas.openxmlformats.org/officeDocument/2006/relationships/image" Target="../media/image175.png"/><Relationship Id="rId8" Type="http://schemas.openxmlformats.org/officeDocument/2006/relationships/image" Target="../media/image114.png"/><Relationship Id="rId51" Type="http://schemas.openxmlformats.org/officeDocument/2006/relationships/image" Target="../media/image157.png"/><Relationship Id="rId72" Type="http://schemas.openxmlformats.org/officeDocument/2006/relationships/image" Target="../media/image178.png"/><Relationship Id="rId3" Type="http://schemas.openxmlformats.org/officeDocument/2006/relationships/image" Target="../media/image109.png"/><Relationship Id="rId12" Type="http://schemas.openxmlformats.org/officeDocument/2006/relationships/image" Target="../media/image118.jp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46" Type="http://schemas.openxmlformats.org/officeDocument/2006/relationships/image" Target="../media/image152.png"/><Relationship Id="rId59" Type="http://schemas.openxmlformats.org/officeDocument/2006/relationships/image" Target="../media/image165.png"/><Relationship Id="rId67" Type="http://schemas.openxmlformats.org/officeDocument/2006/relationships/image" Target="../media/image173.png"/><Relationship Id="rId20" Type="http://schemas.openxmlformats.org/officeDocument/2006/relationships/image" Target="../media/image126.png"/><Relationship Id="rId41" Type="http://schemas.openxmlformats.org/officeDocument/2006/relationships/image" Target="../media/image147.png"/><Relationship Id="rId54" Type="http://schemas.openxmlformats.org/officeDocument/2006/relationships/image" Target="../media/image160.png"/><Relationship Id="rId62" Type="http://schemas.openxmlformats.org/officeDocument/2006/relationships/image" Target="../media/image168.png"/><Relationship Id="rId7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5" Type="http://schemas.openxmlformats.org/officeDocument/2006/relationships/image" Target="../media/image121.jp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49" Type="http://schemas.openxmlformats.org/officeDocument/2006/relationships/image" Target="../media/image155.png"/><Relationship Id="rId57" Type="http://schemas.openxmlformats.org/officeDocument/2006/relationships/image" Target="../media/image163.png"/><Relationship Id="rId10" Type="http://schemas.openxmlformats.org/officeDocument/2006/relationships/image" Target="../media/image116.png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52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image" Target="../media/image171.png"/><Relationship Id="rId73" Type="http://schemas.openxmlformats.org/officeDocument/2006/relationships/image" Target="../media/image179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3" Type="http://schemas.openxmlformats.org/officeDocument/2006/relationships/image" Target="../media/image119.jpg"/><Relationship Id="rId18" Type="http://schemas.openxmlformats.org/officeDocument/2006/relationships/image" Target="../media/image124.png"/><Relationship Id="rId39" Type="http://schemas.openxmlformats.org/officeDocument/2006/relationships/image" Target="../media/image145.png"/><Relationship Id="rId34" Type="http://schemas.openxmlformats.org/officeDocument/2006/relationships/image" Target="../media/image140.png"/><Relationship Id="rId50" Type="http://schemas.openxmlformats.org/officeDocument/2006/relationships/image" Target="../media/image156.png"/><Relationship Id="rId55" Type="http://schemas.openxmlformats.org/officeDocument/2006/relationships/image" Target="../media/image161.png"/><Relationship Id="rId7" Type="http://schemas.openxmlformats.org/officeDocument/2006/relationships/image" Target="../media/image113.png"/><Relationship Id="rId71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1"/>
            <a:ext cx="12191999" cy="68564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5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174" y="904165"/>
            <a:ext cx="7651115" cy="10699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4500" b="0" spc="-5" dirty="0">
                <a:latin typeface="Georgia"/>
                <a:cs typeface="Georgia"/>
              </a:rPr>
              <a:t>KHANIJ</a:t>
            </a:r>
            <a:r>
              <a:rPr sz="4500" b="0" spc="-50" dirty="0">
                <a:latin typeface="Georgia"/>
                <a:cs typeface="Georgia"/>
              </a:rPr>
              <a:t> </a:t>
            </a:r>
            <a:r>
              <a:rPr sz="4500" b="0" dirty="0">
                <a:latin typeface="Georgia"/>
                <a:cs typeface="Georgia"/>
              </a:rPr>
              <a:t>BIDESH</a:t>
            </a:r>
            <a:r>
              <a:rPr sz="4500" b="0" spc="-25" dirty="0">
                <a:latin typeface="Georgia"/>
                <a:cs typeface="Georgia"/>
              </a:rPr>
              <a:t> </a:t>
            </a:r>
            <a:r>
              <a:rPr sz="4500" b="0" dirty="0">
                <a:latin typeface="Georgia"/>
                <a:cs typeface="Georgia"/>
              </a:rPr>
              <a:t>INDIA</a:t>
            </a:r>
            <a:r>
              <a:rPr sz="4500" b="0" spc="-20" dirty="0">
                <a:latin typeface="Georgia"/>
                <a:cs typeface="Georgia"/>
              </a:rPr>
              <a:t> </a:t>
            </a:r>
            <a:r>
              <a:rPr sz="4500" b="0" dirty="0">
                <a:latin typeface="Georgia"/>
                <a:cs typeface="Georgia"/>
              </a:rPr>
              <a:t>LTD</a:t>
            </a:r>
            <a:endParaRPr sz="4500">
              <a:latin typeface="Georgia"/>
              <a:cs typeface="Georgia"/>
            </a:endParaRPr>
          </a:p>
          <a:p>
            <a:pPr marL="102235">
              <a:lnSpc>
                <a:spcPct val="100000"/>
              </a:lnSpc>
              <a:spcBef>
                <a:spcPts val="275"/>
              </a:spcBef>
            </a:pPr>
            <a:r>
              <a:rPr sz="1400" i="1" dirty="0">
                <a:latin typeface="Times New Roman"/>
                <a:cs typeface="Times New Roman"/>
              </a:rPr>
              <a:t>(A</a:t>
            </a:r>
            <a:r>
              <a:rPr sz="1400" i="1" spc="-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joint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venture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</a:t>
            </a:r>
            <a:r>
              <a:rPr sz="1400" i="1" spc="5" dirty="0">
                <a:latin typeface="Times New Roman"/>
                <a:cs typeface="Times New Roman"/>
              </a:rPr>
              <a:t>o</a:t>
            </a:r>
            <a:r>
              <a:rPr sz="1400" i="1" spc="20" dirty="0">
                <a:latin typeface="Times New Roman"/>
                <a:cs typeface="Times New Roman"/>
              </a:rPr>
              <a:t>m</a:t>
            </a:r>
            <a:r>
              <a:rPr sz="1400" i="1" spc="-10" dirty="0">
                <a:latin typeface="Times New Roman"/>
                <a:cs typeface="Times New Roman"/>
              </a:rPr>
              <a:t>p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-15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y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between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N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-10" dirty="0">
                <a:latin typeface="Times New Roman"/>
                <a:cs typeface="Times New Roman"/>
              </a:rPr>
              <a:t>L</a:t>
            </a:r>
            <a:r>
              <a:rPr sz="1400" i="1" dirty="0">
                <a:latin typeface="Times New Roman"/>
                <a:cs typeface="Times New Roman"/>
              </a:rPr>
              <a:t>C</a:t>
            </a:r>
            <a:r>
              <a:rPr sz="1400" i="1" spc="-10" dirty="0">
                <a:latin typeface="Times New Roman"/>
                <a:cs typeface="Times New Roman"/>
              </a:rPr>
              <a:t>O</a:t>
            </a:r>
            <a:r>
              <a:rPr sz="1400" i="1" dirty="0">
                <a:latin typeface="Times New Roman"/>
                <a:cs typeface="Times New Roman"/>
              </a:rPr>
              <a:t>,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HCL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&amp; ME</a:t>
            </a:r>
            <a:r>
              <a:rPr sz="1400" i="1" spc="-5" dirty="0">
                <a:latin typeface="Times New Roman"/>
                <a:cs typeface="Times New Roman"/>
              </a:rPr>
              <a:t>C</a:t>
            </a:r>
            <a:r>
              <a:rPr sz="1400" i="1" spc="-10" dirty="0">
                <a:latin typeface="Times New Roman"/>
                <a:cs typeface="Times New Roman"/>
              </a:rPr>
              <a:t>L</a:t>
            </a:r>
            <a:r>
              <a:rPr sz="1400" i="1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7616" y="1033272"/>
            <a:ext cx="1793748" cy="6751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267" y="228092"/>
            <a:ext cx="7427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Our</a:t>
            </a:r>
            <a:r>
              <a:rPr sz="2800" b="0" spc="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global</a:t>
            </a:r>
            <a:r>
              <a:rPr sz="2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footprint</a:t>
            </a:r>
            <a:r>
              <a:rPr sz="2800" b="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has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expanded</a:t>
            </a:r>
            <a:r>
              <a:rPr sz="2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significantly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303" y="1883664"/>
            <a:ext cx="3075940" cy="1369060"/>
          </a:xfrm>
          <a:custGeom>
            <a:avLst/>
            <a:gdLst/>
            <a:ahLst/>
            <a:cxnLst/>
            <a:rect l="l" t="t" r="r" b="b"/>
            <a:pathLst>
              <a:path w="3075940" h="1369060">
                <a:moveTo>
                  <a:pt x="3075431" y="0"/>
                </a:moveTo>
                <a:lnTo>
                  <a:pt x="0" y="0"/>
                </a:lnTo>
                <a:lnTo>
                  <a:pt x="0" y="1368552"/>
                </a:lnTo>
                <a:lnTo>
                  <a:pt x="3075431" y="1368552"/>
                </a:lnTo>
                <a:lnTo>
                  <a:pt x="3075431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60063" y="24000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To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identify,</a:t>
            </a:r>
            <a:r>
              <a:rPr sz="900" b="1" dirty="0">
                <a:latin typeface="Arial"/>
                <a:cs typeface="Arial"/>
              </a:rPr>
              <a:t> explore,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acquire,</a:t>
            </a:r>
            <a:r>
              <a:rPr sz="900" b="1" dirty="0">
                <a:latin typeface="Arial"/>
                <a:cs typeface="Arial"/>
              </a:rPr>
              <a:t> and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develop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spc="-5" dirty="0">
                <a:latin typeface="Arial MT"/>
                <a:cs typeface="Arial MT"/>
              </a:rPr>
              <a:t>critical</a:t>
            </a:r>
            <a:r>
              <a:rPr sz="900" dirty="0">
                <a:latin typeface="Arial MT"/>
                <a:cs typeface="Arial MT"/>
              </a:rPr>
              <a:t> &amp; </a:t>
            </a:r>
            <a:r>
              <a:rPr sz="900" spc="-5" dirty="0">
                <a:latin typeface="Arial MT"/>
                <a:cs typeface="Arial MT"/>
              </a:rPr>
              <a:t>strategic mineral assets overseas </a:t>
            </a:r>
            <a:r>
              <a:rPr sz="900" dirty="0">
                <a:latin typeface="Arial MT"/>
                <a:cs typeface="Arial MT"/>
              </a:rPr>
              <a:t>for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supply </a:t>
            </a:r>
            <a:r>
              <a:rPr sz="900" dirty="0">
                <a:latin typeface="Arial MT"/>
                <a:cs typeface="Arial MT"/>
              </a:rPr>
              <a:t>to </a:t>
            </a:r>
            <a:r>
              <a:rPr sz="900" spc="-5" dirty="0">
                <a:latin typeface="Arial MT"/>
                <a:cs typeface="Arial MT"/>
              </a:rPr>
              <a:t>India. To ensure mineral </a:t>
            </a:r>
            <a:r>
              <a:rPr sz="900" dirty="0">
                <a:latin typeface="Arial MT"/>
                <a:cs typeface="Arial MT"/>
              </a:rPr>
              <a:t>security </a:t>
            </a:r>
            <a:r>
              <a:rPr sz="900" spc="-5" dirty="0">
                <a:latin typeface="Arial MT"/>
                <a:cs typeface="Arial MT"/>
              </a:rPr>
              <a:t>of the </a:t>
            </a:r>
            <a:r>
              <a:rPr sz="900" dirty="0">
                <a:latin typeface="Arial MT"/>
                <a:cs typeface="Arial MT"/>
              </a:rPr>
              <a:t> nation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attain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self-reliance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2028" y="2089150"/>
            <a:ext cx="137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F2F1E"/>
                </a:solidFill>
                <a:latin typeface="Arial"/>
                <a:cs typeface="Arial"/>
              </a:rPr>
              <a:t>Driven</a:t>
            </a:r>
            <a:r>
              <a:rPr sz="1200" b="1" spc="-3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DF2F1E"/>
                </a:solidFill>
                <a:latin typeface="Arial"/>
                <a:cs typeface="Arial"/>
              </a:rPr>
              <a:t>by</a:t>
            </a:r>
            <a:r>
              <a:rPr sz="1200" b="1" spc="-5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DF2F1E"/>
                </a:solidFill>
                <a:latin typeface="Arial"/>
                <a:cs typeface="Arial"/>
              </a:rPr>
              <a:t>Purpose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9803" y="2328481"/>
            <a:ext cx="9383395" cy="3829050"/>
            <a:chOff x="1479803" y="2328481"/>
            <a:chExt cx="9383395" cy="3829050"/>
          </a:xfrm>
        </p:grpSpPr>
        <p:sp>
          <p:nvSpPr>
            <p:cNvPr id="7" name="object 7"/>
            <p:cNvSpPr/>
            <p:nvPr/>
          </p:nvSpPr>
          <p:spPr>
            <a:xfrm>
              <a:off x="4046219" y="2333244"/>
              <a:ext cx="2498090" cy="0"/>
            </a:xfrm>
            <a:custGeom>
              <a:avLst/>
              <a:gdLst/>
              <a:ahLst/>
              <a:cxnLst/>
              <a:rect l="l" t="t" r="r" b="b"/>
              <a:pathLst>
                <a:path w="2498090">
                  <a:moveTo>
                    <a:pt x="0" y="0"/>
                  </a:moveTo>
                  <a:lnTo>
                    <a:pt x="24979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09403" y="2474976"/>
              <a:ext cx="1149350" cy="1240790"/>
            </a:xfrm>
            <a:custGeom>
              <a:avLst/>
              <a:gdLst/>
              <a:ahLst/>
              <a:cxnLst/>
              <a:rect l="l" t="t" r="r" b="b"/>
              <a:pathLst>
                <a:path w="1149350" h="1240789">
                  <a:moveTo>
                    <a:pt x="1149096" y="0"/>
                  </a:moveTo>
                  <a:lnTo>
                    <a:pt x="0" y="1240536"/>
                  </a:lnTo>
                  <a:lnTo>
                    <a:pt x="1149096" y="1240536"/>
                  </a:lnTo>
                  <a:lnTo>
                    <a:pt x="1149096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0684" y="3585972"/>
              <a:ext cx="1233170" cy="2551430"/>
            </a:xfrm>
            <a:custGeom>
              <a:avLst/>
              <a:gdLst/>
              <a:ahLst/>
              <a:cxnLst/>
              <a:rect l="l" t="t" r="r" b="b"/>
              <a:pathLst>
                <a:path w="1233170" h="2551429">
                  <a:moveTo>
                    <a:pt x="1232916" y="0"/>
                  </a:moveTo>
                  <a:lnTo>
                    <a:pt x="0" y="0"/>
                  </a:lnTo>
                  <a:lnTo>
                    <a:pt x="0" y="2551176"/>
                  </a:lnTo>
                  <a:lnTo>
                    <a:pt x="1232916" y="2551176"/>
                  </a:lnTo>
                  <a:lnTo>
                    <a:pt x="1232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79804" y="2827019"/>
              <a:ext cx="9383395" cy="3329940"/>
            </a:xfrm>
            <a:custGeom>
              <a:avLst/>
              <a:gdLst/>
              <a:ahLst/>
              <a:cxnLst/>
              <a:rect l="l" t="t" r="r" b="b"/>
              <a:pathLst>
                <a:path w="9383395" h="3329940">
                  <a:moveTo>
                    <a:pt x="298704" y="1956816"/>
                  </a:moveTo>
                  <a:lnTo>
                    <a:pt x="0" y="2100453"/>
                  </a:lnTo>
                  <a:lnTo>
                    <a:pt x="4445" y="3329940"/>
                  </a:lnTo>
                  <a:lnTo>
                    <a:pt x="298704" y="3329940"/>
                  </a:lnTo>
                  <a:lnTo>
                    <a:pt x="298704" y="1956816"/>
                  </a:lnTo>
                  <a:close/>
                </a:path>
                <a:path w="9383395" h="3329940">
                  <a:moveTo>
                    <a:pt x="1959864" y="1653540"/>
                  </a:moveTo>
                  <a:lnTo>
                    <a:pt x="1659636" y="1828927"/>
                  </a:lnTo>
                  <a:lnTo>
                    <a:pt x="1664081" y="3329940"/>
                  </a:lnTo>
                  <a:lnTo>
                    <a:pt x="1959864" y="3329940"/>
                  </a:lnTo>
                  <a:lnTo>
                    <a:pt x="1959864" y="1653540"/>
                  </a:lnTo>
                  <a:close/>
                </a:path>
                <a:path w="9383395" h="3329940">
                  <a:moveTo>
                    <a:pt x="3613404" y="1371600"/>
                  </a:moveTo>
                  <a:lnTo>
                    <a:pt x="3291840" y="1549019"/>
                  </a:lnTo>
                  <a:lnTo>
                    <a:pt x="3296539" y="3329940"/>
                  </a:lnTo>
                  <a:lnTo>
                    <a:pt x="3613404" y="3329940"/>
                  </a:lnTo>
                  <a:lnTo>
                    <a:pt x="3613404" y="1371600"/>
                  </a:lnTo>
                  <a:close/>
                </a:path>
                <a:path w="9383395" h="3329940">
                  <a:moveTo>
                    <a:pt x="5216652" y="1150620"/>
                  </a:moveTo>
                  <a:lnTo>
                    <a:pt x="4910709" y="1318133"/>
                  </a:lnTo>
                  <a:lnTo>
                    <a:pt x="4910709" y="3329940"/>
                  </a:lnTo>
                  <a:lnTo>
                    <a:pt x="5216652" y="3329940"/>
                  </a:lnTo>
                  <a:lnTo>
                    <a:pt x="5216652" y="1150620"/>
                  </a:lnTo>
                  <a:close/>
                </a:path>
                <a:path w="9383395" h="3329940">
                  <a:moveTo>
                    <a:pt x="6925056" y="3329940"/>
                  </a:moveTo>
                  <a:lnTo>
                    <a:pt x="6917563" y="827532"/>
                  </a:lnTo>
                  <a:lnTo>
                    <a:pt x="6586728" y="1032256"/>
                  </a:lnTo>
                  <a:lnTo>
                    <a:pt x="6591681" y="3329940"/>
                  </a:lnTo>
                  <a:lnTo>
                    <a:pt x="6925056" y="3329940"/>
                  </a:lnTo>
                  <a:close/>
                </a:path>
                <a:path w="9383395" h="3329940">
                  <a:moveTo>
                    <a:pt x="9383268" y="0"/>
                  </a:moveTo>
                  <a:lnTo>
                    <a:pt x="8230743" y="840613"/>
                  </a:lnTo>
                  <a:lnTo>
                    <a:pt x="8231505" y="1074686"/>
                  </a:lnTo>
                  <a:lnTo>
                    <a:pt x="8231048" y="1344510"/>
                  </a:lnTo>
                  <a:lnTo>
                    <a:pt x="8228952" y="1643176"/>
                  </a:lnTo>
                  <a:lnTo>
                    <a:pt x="8220532" y="2338476"/>
                  </a:lnTo>
                  <a:lnTo>
                    <a:pt x="8216633" y="2774619"/>
                  </a:lnTo>
                  <a:lnTo>
                    <a:pt x="8215884" y="3040049"/>
                  </a:lnTo>
                  <a:lnTo>
                    <a:pt x="8216646" y="3329940"/>
                  </a:lnTo>
                  <a:lnTo>
                    <a:pt x="9383268" y="3329940"/>
                  </a:lnTo>
                  <a:lnTo>
                    <a:pt x="93832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0372" y="1042416"/>
            <a:ext cx="10172700" cy="34925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64769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509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few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KABIL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has developed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strong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G2G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G2B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critical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minerals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32610" y="4818354"/>
            <a:ext cx="1063625" cy="964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spc="-5" dirty="0">
                <a:solidFill>
                  <a:srgbClr val="DF2F1E"/>
                </a:solidFill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395"/>
              </a:spcBef>
            </a:pPr>
            <a:r>
              <a:rPr sz="1100" spc="-5" dirty="0">
                <a:latin typeface="Arial MT"/>
                <a:cs typeface="Arial MT"/>
              </a:rPr>
              <a:t>KABIL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was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formed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with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aim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India’s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Mineral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Security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36060" y="4580001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DF2F1E"/>
                </a:solidFill>
                <a:latin typeface="Arial"/>
                <a:cs typeface="Arial"/>
              </a:rPr>
              <a:t>2020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6060" y="4797933"/>
            <a:ext cx="1061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940" algn="l"/>
                <a:tab pos="754380" algn="l"/>
              </a:tabLst>
            </a:pPr>
            <a:r>
              <a:rPr sz="1100" dirty="0">
                <a:latin typeface="Arial MT"/>
                <a:cs typeface="Arial MT"/>
              </a:rPr>
              <a:t>A	</a:t>
            </a:r>
            <a:r>
              <a:rPr sz="1100" spc="5" dirty="0">
                <a:latin typeface="Arial MT"/>
                <a:cs typeface="Arial MT"/>
              </a:rPr>
              <a:t>G</a:t>
            </a:r>
            <a:r>
              <a:rPr sz="1100" spc="-15" dirty="0">
                <a:latin typeface="Arial MT"/>
                <a:cs typeface="Arial MT"/>
              </a:rPr>
              <a:t>2</a:t>
            </a:r>
            <a:r>
              <a:rPr sz="1100" dirty="0">
                <a:latin typeface="Arial MT"/>
                <a:cs typeface="Arial MT"/>
              </a:rPr>
              <a:t>G	</a:t>
            </a:r>
            <a:r>
              <a:rPr sz="1100" spc="-20" dirty="0">
                <a:latin typeface="Arial MT"/>
                <a:cs typeface="Arial MT"/>
              </a:rPr>
              <a:t>M</a:t>
            </a:r>
            <a:r>
              <a:rPr sz="1100" dirty="0">
                <a:latin typeface="Arial MT"/>
                <a:cs typeface="Arial MT"/>
              </a:rPr>
              <a:t>oU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6060" y="4965572"/>
            <a:ext cx="1061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signed</a:t>
            </a:r>
            <a:r>
              <a:rPr sz="1100" spc="36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between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6060" y="5133213"/>
            <a:ext cx="1062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680" algn="l"/>
                <a:tab pos="746760" algn="l"/>
              </a:tabLst>
            </a:pPr>
            <a:r>
              <a:rPr sz="1100" dirty="0">
                <a:latin typeface="Arial MT"/>
                <a:cs typeface="Arial MT"/>
              </a:rPr>
              <a:t>Go</a:t>
            </a:r>
            <a:r>
              <a:rPr sz="1100" spc="-15" dirty="0">
                <a:latin typeface="Arial MT"/>
                <a:cs typeface="Arial MT"/>
              </a:rPr>
              <a:t>v</a:t>
            </a:r>
            <a:r>
              <a:rPr sz="1100" spc="-10" dirty="0">
                <a:latin typeface="Arial MT"/>
                <a:cs typeface="Arial MT"/>
              </a:rPr>
              <a:t>t</a:t>
            </a:r>
            <a:r>
              <a:rPr sz="1100" dirty="0">
                <a:latin typeface="Arial MT"/>
                <a:cs typeface="Arial MT"/>
              </a:rPr>
              <a:t>.	</a:t>
            </a:r>
            <a:r>
              <a:rPr sz="1100" spc="-15" dirty="0">
                <a:latin typeface="Arial MT"/>
                <a:cs typeface="Arial MT"/>
              </a:rPr>
              <a:t>o</a:t>
            </a:r>
            <a:r>
              <a:rPr sz="1100" dirty="0">
                <a:latin typeface="Arial MT"/>
                <a:cs typeface="Arial MT"/>
              </a:rPr>
              <a:t>f	</a:t>
            </a:r>
            <a:r>
              <a:rPr sz="1100" spc="-10" dirty="0">
                <a:latin typeface="Arial MT"/>
                <a:cs typeface="Arial MT"/>
              </a:rPr>
              <a:t>I</a:t>
            </a:r>
            <a:r>
              <a:rPr sz="1100" dirty="0">
                <a:latin typeface="Arial MT"/>
                <a:cs typeface="Arial MT"/>
              </a:rPr>
              <a:t>n</a:t>
            </a:r>
            <a:r>
              <a:rPr sz="1100" spc="-5" dirty="0">
                <a:latin typeface="Arial MT"/>
                <a:cs typeface="Arial MT"/>
              </a:rPr>
              <a:t>d</a:t>
            </a:r>
            <a:r>
              <a:rPr sz="1100" spc="-10" dirty="0">
                <a:latin typeface="Arial MT"/>
                <a:cs typeface="Arial MT"/>
              </a:rPr>
              <a:t>i</a:t>
            </a:r>
            <a:r>
              <a:rPr sz="1100" dirty="0"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6060" y="5300853"/>
            <a:ext cx="1061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860" algn="l"/>
                <a:tab pos="918844" algn="l"/>
              </a:tabLst>
            </a:pPr>
            <a:r>
              <a:rPr sz="1100" spc="-5" dirty="0">
                <a:latin typeface="Arial MT"/>
                <a:cs typeface="Arial MT"/>
              </a:rPr>
              <a:t>an</a:t>
            </a:r>
            <a:r>
              <a:rPr sz="1100" dirty="0">
                <a:latin typeface="Arial MT"/>
                <a:cs typeface="Arial MT"/>
              </a:rPr>
              <a:t>d	</a:t>
            </a:r>
            <a:r>
              <a:rPr sz="1100" b="1" dirty="0">
                <a:latin typeface="Arial"/>
                <a:cs typeface="Arial"/>
              </a:rPr>
              <a:t>Go</a:t>
            </a:r>
            <a:r>
              <a:rPr sz="1100" b="1" spc="-20" dirty="0">
                <a:latin typeface="Arial"/>
                <a:cs typeface="Arial"/>
              </a:rPr>
              <a:t>v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dirty="0">
                <a:latin typeface="Arial"/>
                <a:cs typeface="Arial"/>
              </a:rPr>
              <a:t>.	</a:t>
            </a:r>
            <a:r>
              <a:rPr sz="1100" b="1" spc="-15" dirty="0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36060" y="5468518"/>
            <a:ext cx="6216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tralia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9601" y="4284090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DF2F1E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9601" y="4501718"/>
            <a:ext cx="106934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Detailed MoU </a:t>
            </a:r>
            <a:r>
              <a:rPr sz="1100" dirty="0">
                <a:latin typeface="Arial MT"/>
                <a:cs typeface="Arial MT"/>
              </a:rPr>
              <a:t> signed </a:t>
            </a:r>
            <a:r>
              <a:rPr sz="1100" spc="-5" dirty="0">
                <a:latin typeface="Arial MT"/>
                <a:cs typeface="Arial MT"/>
              </a:rPr>
              <a:t>between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KABIL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&amp;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333333"/>
                </a:solidFill>
                <a:latin typeface="Arial"/>
                <a:cs typeface="Arial"/>
              </a:rPr>
              <a:t>Critical </a:t>
            </a:r>
            <a:r>
              <a:rPr sz="1100" b="1" spc="-2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33333"/>
                </a:solidFill>
                <a:latin typeface="Arial"/>
                <a:cs typeface="Arial"/>
              </a:rPr>
              <a:t>Min</a:t>
            </a:r>
            <a:r>
              <a:rPr sz="1100" b="1" spc="-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100" b="1" dirty="0">
                <a:solidFill>
                  <a:srgbClr val="333333"/>
                </a:solidFill>
                <a:latin typeface="Arial"/>
                <a:cs typeface="Arial"/>
              </a:rPr>
              <a:t>rals</a:t>
            </a:r>
            <a:r>
              <a:rPr sz="1100" b="1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33333"/>
                </a:solidFill>
                <a:latin typeface="Arial"/>
                <a:cs typeface="Arial"/>
              </a:rPr>
              <a:t>Off</a:t>
            </a:r>
            <a:r>
              <a:rPr sz="1100" b="1" spc="-10" dirty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333333"/>
                </a:solidFill>
                <a:latin typeface="Arial"/>
                <a:cs typeface="Arial"/>
              </a:rPr>
              <a:t>ce  (CMO), </a:t>
            </a:r>
            <a:r>
              <a:rPr sz="1100" spc="-5" dirty="0">
                <a:solidFill>
                  <a:srgbClr val="333333"/>
                </a:solidFill>
                <a:latin typeface="Arial MT"/>
                <a:cs typeface="Arial MT"/>
              </a:rPr>
              <a:t>Govt. </a:t>
            </a:r>
            <a:r>
              <a:rPr sz="1100" dirty="0">
                <a:solidFill>
                  <a:srgbClr val="333333"/>
                </a:solidFill>
                <a:latin typeface="Arial MT"/>
                <a:cs typeface="Arial MT"/>
              </a:rPr>
              <a:t>of </a:t>
            </a:r>
            <a:r>
              <a:rPr sz="11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Arial MT"/>
                <a:cs typeface="Arial MT"/>
              </a:rPr>
              <a:t>Australia </a:t>
            </a:r>
            <a:r>
              <a:rPr sz="1100" spc="-10" dirty="0">
                <a:solidFill>
                  <a:srgbClr val="333333"/>
                </a:solidFill>
                <a:latin typeface="Arial MT"/>
                <a:cs typeface="Arial MT"/>
              </a:rPr>
              <a:t>with </a:t>
            </a:r>
            <a:r>
              <a:rPr sz="1100" spc="-5" dirty="0">
                <a:solidFill>
                  <a:srgbClr val="333333"/>
                </a:solidFill>
                <a:latin typeface="Arial MT"/>
                <a:cs typeface="Arial MT"/>
              </a:rPr>
              <a:t> collaborative </a:t>
            </a:r>
            <a:r>
              <a:rPr sz="11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Arial MT"/>
                <a:cs typeface="Arial MT"/>
              </a:rPr>
              <a:t>Framework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3606" y="4015841"/>
            <a:ext cx="1285240" cy="12998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spc="-5" dirty="0">
                <a:solidFill>
                  <a:srgbClr val="DF2F1E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1100" spc="-5" dirty="0">
                <a:latin typeface="Arial MT"/>
                <a:cs typeface="Arial MT"/>
              </a:rPr>
              <a:t>MoU </a:t>
            </a:r>
            <a:r>
              <a:rPr sz="1100" dirty="0">
                <a:latin typeface="Arial MT"/>
                <a:cs typeface="Arial MT"/>
              </a:rPr>
              <a:t>signed </a:t>
            </a:r>
            <a:r>
              <a:rPr sz="1100" spc="-10" dirty="0">
                <a:latin typeface="Arial MT"/>
                <a:cs typeface="Arial MT"/>
              </a:rPr>
              <a:t>with </a:t>
            </a:r>
            <a:r>
              <a:rPr sz="1100" spc="-5" dirty="0">
                <a:latin typeface="Arial MT"/>
                <a:cs typeface="Arial MT"/>
              </a:rPr>
              <a:t> state-owned </a:t>
            </a:r>
            <a:r>
              <a:rPr sz="1100" dirty="0">
                <a:latin typeface="Arial MT"/>
                <a:cs typeface="Arial MT"/>
              </a:rPr>
              <a:t> e</a:t>
            </a:r>
            <a:r>
              <a:rPr sz="1100" spc="-10" dirty="0">
                <a:latin typeface="Arial MT"/>
                <a:cs typeface="Arial MT"/>
              </a:rPr>
              <a:t>n</a:t>
            </a:r>
            <a:r>
              <a:rPr sz="1100" dirty="0">
                <a:latin typeface="Arial MT"/>
                <a:cs typeface="Arial MT"/>
              </a:rPr>
              <a:t>terpr</a:t>
            </a:r>
            <a:r>
              <a:rPr sz="1100" spc="-5" dirty="0">
                <a:latin typeface="Arial MT"/>
                <a:cs typeface="Arial MT"/>
              </a:rPr>
              <a:t>i</a:t>
            </a:r>
            <a:r>
              <a:rPr sz="1100" dirty="0">
                <a:latin typeface="Arial MT"/>
                <a:cs typeface="Arial MT"/>
              </a:rPr>
              <a:t>se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C</a:t>
            </a:r>
            <a:r>
              <a:rPr sz="1100" b="1" spc="-45" dirty="0">
                <a:latin typeface="Arial"/>
                <a:cs typeface="Arial"/>
              </a:rPr>
              <a:t>A</a:t>
            </a:r>
            <a:r>
              <a:rPr sz="1100" b="1" spc="5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Y</a:t>
            </a:r>
            <a:r>
              <a:rPr sz="1100" b="1" spc="-1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N  </a:t>
            </a:r>
            <a:r>
              <a:rPr sz="1100" spc="5" dirty="0">
                <a:latin typeface="Arial MT"/>
                <a:cs typeface="Arial MT"/>
              </a:rPr>
              <a:t>for </a:t>
            </a:r>
            <a:r>
              <a:rPr sz="1100" dirty="0">
                <a:latin typeface="Arial MT"/>
                <a:cs typeface="Arial MT"/>
              </a:rPr>
              <a:t>strategic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investment in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Argentina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4276" y="3080511"/>
            <a:ext cx="9595485" cy="2393950"/>
            <a:chOff x="684276" y="3080511"/>
            <a:chExt cx="9595485" cy="2393950"/>
          </a:xfrm>
        </p:grpSpPr>
        <p:sp>
          <p:nvSpPr>
            <p:cNvPr id="23" name="object 23"/>
            <p:cNvSpPr/>
            <p:nvPr/>
          </p:nvSpPr>
          <p:spPr>
            <a:xfrm>
              <a:off x="9868027" y="3080511"/>
              <a:ext cx="412115" cy="415290"/>
            </a:xfrm>
            <a:custGeom>
              <a:avLst/>
              <a:gdLst/>
              <a:ahLst/>
              <a:cxnLst/>
              <a:rect l="l" t="t" r="r" b="b"/>
              <a:pathLst>
                <a:path w="412115" h="415289">
                  <a:moveTo>
                    <a:pt x="411733" y="0"/>
                  </a:moveTo>
                  <a:lnTo>
                    <a:pt x="0" y="117601"/>
                  </a:lnTo>
                  <a:lnTo>
                    <a:pt x="307340" y="415289"/>
                  </a:lnTo>
                  <a:lnTo>
                    <a:pt x="411733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426" y="3318509"/>
              <a:ext cx="9290685" cy="1714500"/>
            </a:xfrm>
            <a:custGeom>
              <a:avLst/>
              <a:gdLst/>
              <a:ahLst/>
              <a:cxnLst/>
              <a:rect l="l" t="t" r="r" b="b"/>
              <a:pathLst>
                <a:path w="9290685" h="1714500">
                  <a:moveTo>
                    <a:pt x="0" y="1714500"/>
                  </a:moveTo>
                  <a:lnTo>
                    <a:pt x="723518" y="1714500"/>
                  </a:lnTo>
                  <a:lnTo>
                    <a:pt x="993648" y="1421510"/>
                  </a:lnTo>
                  <a:lnTo>
                    <a:pt x="2382901" y="1421510"/>
                  </a:lnTo>
                  <a:lnTo>
                    <a:pt x="2643378" y="1150239"/>
                  </a:lnTo>
                  <a:lnTo>
                    <a:pt x="4022852" y="1150239"/>
                  </a:lnTo>
                  <a:lnTo>
                    <a:pt x="4312285" y="868044"/>
                  </a:lnTo>
                  <a:lnTo>
                    <a:pt x="5672582" y="868044"/>
                  </a:lnTo>
                  <a:lnTo>
                    <a:pt x="5923407" y="618489"/>
                  </a:lnTo>
                  <a:lnTo>
                    <a:pt x="7322312" y="618489"/>
                  </a:lnTo>
                  <a:lnTo>
                    <a:pt x="7582789" y="347217"/>
                  </a:lnTo>
                  <a:lnTo>
                    <a:pt x="8952611" y="347217"/>
                  </a:lnTo>
                  <a:lnTo>
                    <a:pt x="9280652" y="10794"/>
                  </a:lnTo>
                  <a:lnTo>
                    <a:pt x="9290304" y="0"/>
                  </a:lnTo>
                </a:path>
              </a:pathLst>
            </a:custGeom>
            <a:ln w="114300">
              <a:solidFill>
                <a:srgbClr val="DF2F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2706" y="3988328"/>
              <a:ext cx="492723" cy="65678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9140" y="4654295"/>
              <a:ext cx="741045" cy="817244"/>
            </a:xfrm>
            <a:custGeom>
              <a:avLst/>
              <a:gdLst/>
              <a:ahLst/>
              <a:cxnLst/>
              <a:rect l="l" t="t" r="r" b="b"/>
              <a:pathLst>
                <a:path w="741044" h="817245">
                  <a:moveTo>
                    <a:pt x="740664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740664" y="816863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9140" y="4654295"/>
              <a:ext cx="741045" cy="817244"/>
            </a:xfrm>
            <a:custGeom>
              <a:avLst/>
              <a:gdLst/>
              <a:ahLst/>
              <a:cxnLst/>
              <a:rect l="l" t="t" r="r" b="b"/>
              <a:pathLst>
                <a:path w="741044" h="817245">
                  <a:moveTo>
                    <a:pt x="0" y="816863"/>
                  </a:moveTo>
                  <a:lnTo>
                    <a:pt x="740664" y="816863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81686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0317" y="3122421"/>
              <a:ext cx="409575" cy="2073910"/>
            </a:xfrm>
            <a:custGeom>
              <a:avLst/>
              <a:gdLst/>
              <a:ahLst/>
              <a:cxnLst/>
              <a:rect l="l" t="t" r="r" b="b"/>
              <a:pathLst>
                <a:path w="409575" h="2073910">
                  <a:moveTo>
                    <a:pt x="142316" y="1807209"/>
                  </a:moveTo>
                  <a:lnTo>
                    <a:pt x="142316" y="2073909"/>
                  </a:lnTo>
                  <a:lnTo>
                    <a:pt x="320090" y="1985009"/>
                  </a:lnTo>
                  <a:lnTo>
                    <a:pt x="186766" y="1985009"/>
                  </a:lnTo>
                  <a:lnTo>
                    <a:pt x="186766" y="1896109"/>
                  </a:lnTo>
                  <a:lnTo>
                    <a:pt x="320090" y="1896109"/>
                  </a:lnTo>
                  <a:lnTo>
                    <a:pt x="142316" y="1807209"/>
                  </a:lnTo>
                  <a:close/>
                </a:path>
                <a:path w="409575" h="2073910">
                  <a:moveTo>
                    <a:pt x="60490" y="0"/>
                  </a:moveTo>
                  <a:lnTo>
                    <a:pt x="44450" y="0"/>
                  </a:lnTo>
                  <a:lnTo>
                    <a:pt x="27148" y="3498"/>
                  </a:lnTo>
                  <a:lnTo>
                    <a:pt x="13019" y="13033"/>
                  </a:lnTo>
                  <a:lnTo>
                    <a:pt x="3493" y="27164"/>
                  </a:lnTo>
                  <a:lnTo>
                    <a:pt x="0" y="44450"/>
                  </a:lnTo>
                  <a:lnTo>
                    <a:pt x="0" y="1940559"/>
                  </a:lnTo>
                  <a:lnTo>
                    <a:pt x="3493" y="1957845"/>
                  </a:lnTo>
                  <a:lnTo>
                    <a:pt x="13019" y="1971976"/>
                  </a:lnTo>
                  <a:lnTo>
                    <a:pt x="27148" y="1981511"/>
                  </a:lnTo>
                  <a:lnTo>
                    <a:pt x="44450" y="1985009"/>
                  </a:lnTo>
                  <a:lnTo>
                    <a:pt x="142316" y="1985009"/>
                  </a:lnTo>
                  <a:lnTo>
                    <a:pt x="142316" y="1940559"/>
                  </a:lnTo>
                  <a:lnTo>
                    <a:pt x="88900" y="1940559"/>
                  </a:lnTo>
                  <a:lnTo>
                    <a:pt x="44450" y="1896109"/>
                  </a:lnTo>
                  <a:lnTo>
                    <a:pt x="88900" y="1896109"/>
                  </a:lnTo>
                  <a:lnTo>
                    <a:pt x="88900" y="88900"/>
                  </a:lnTo>
                  <a:lnTo>
                    <a:pt x="44450" y="88900"/>
                  </a:lnTo>
                  <a:lnTo>
                    <a:pt x="60490" y="72859"/>
                  </a:lnTo>
                  <a:lnTo>
                    <a:pt x="60490" y="0"/>
                  </a:lnTo>
                  <a:close/>
                </a:path>
                <a:path w="409575" h="2073910">
                  <a:moveTo>
                    <a:pt x="320090" y="1896109"/>
                  </a:moveTo>
                  <a:lnTo>
                    <a:pt x="186766" y="1896109"/>
                  </a:lnTo>
                  <a:lnTo>
                    <a:pt x="186766" y="1985009"/>
                  </a:lnTo>
                  <a:lnTo>
                    <a:pt x="320090" y="1985009"/>
                  </a:lnTo>
                  <a:lnTo>
                    <a:pt x="408978" y="1940559"/>
                  </a:lnTo>
                  <a:lnTo>
                    <a:pt x="320090" y="1896109"/>
                  </a:lnTo>
                  <a:close/>
                </a:path>
                <a:path w="409575" h="2073910">
                  <a:moveTo>
                    <a:pt x="88900" y="1896109"/>
                  </a:moveTo>
                  <a:lnTo>
                    <a:pt x="44450" y="1896109"/>
                  </a:lnTo>
                  <a:lnTo>
                    <a:pt x="88900" y="1940559"/>
                  </a:lnTo>
                  <a:lnTo>
                    <a:pt x="88900" y="1896109"/>
                  </a:lnTo>
                  <a:close/>
                </a:path>
                <a:path w="409575" h="2073910">
                  <a:moveTo>
                    <a:pt x="142316" y="1896109"/>
                  </a:moveTo>
                  <a:lnTo>
                    <a:pt x="88900" y="1896109"/>
                  </a:lnTo>
                  <a:lnTo>
                    <a:pt x="88900" y="1940559"/>
                  </a:lnTo>
                  <a:lnTo>
                    <a:pt x="142316" y="1940559"/>
                  </a:lnTo>
                  <a:lnTo>
                    <a:pt x="142316" y="1896109"/>
                  </a:lnTo>
                  <a:close/>
                </a:path>
                <a:path w="409575" h="2073910">
                  <a:moveTo>
                    <a:pt x="60490" y="72859"/>
                  </a:moveTo>
                  <a:lnTo>
                    <a:pt x="44450" y="88900"/>
                  </a:lnTo>
                  <a:lnTo>
                    <a:pt x="60490" y="88900"/>
                  </a:lnTo>
                  <a:lnTo>
                    <a:pt x="60490" y="72859"/>
                  </a:lnTo>
                  <a:close/>
                </a:path>
                <a:path w="409575" h="2073910">
                  <a:moveTo>
                    <a:pt x="88900" y="44450"/>
                  </a:moveTo>
                  <a:lnTo>
                    <a:pt x="60490" y="72859"/>
                  </a:lnTo>
                  <a:lnTo>
                    <a:pt x="60490" y="88900"/>
                  </a:lnTo>
                  <a:lnTo>
                    <a:pt x="88900" y="88900"/>
                  </a:lnTo>
                  <a:lnTo>
                    <a:pt x="88900" y="4445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460485" y="3779621"/>
            <a:ext cx="1127760" cy="1467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100" b="1" spc="-5" dirty="0">
                <a:solidFill>
                  <a:srgbClr val="DF2F1E"/>
                </a:solidFill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1100" spc="-5" dirty="0">
                <a:latin typeface="Arial MT"/>
                <a:cs typeface="Arial MT"/>
              </a:rPr>
              <a:t>NDA </a:t>
            </a:r>
            <a:r>
              <a:rPr sz="1100" dirty="0">
                <a:latin typeface="Arial MT"/>
                <a:cs typeface="Arial MT"/>
              </a:rPr>
              <a:t>signed </a:t>
            </a:r>
            <a:r>
              <a:rPr sz="1100" spc="-10" dirty="0">
                <a:latin typeface="Arial MT"/>
                <a:cs typeface="Arial MT"/>
              </a:rPr>
              <a:t>with 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ENAMI</a:t>
            </a:r>
            <a:r>
              <a:rPr sz="1100" spc="-10" dirty="0">
                <a:latin typeface="Arial MT"/>
                <a:cs typeface="Arial MT"/>
              </a:rPr>
              <a:t>, </a:t>
            </a:r>
            <a:r>
              <a:rPr sz="1100" dirty="0">
                <a:latin typeface="Arial MT"/>
                <a:cs typeface="Arial MT"/>
              </a:rPr>
              <a:t>a state-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owned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mining </a:t>
            </a:r>
            <a:r>
              <a:rPr sz="1100" dirty="0">
                <a:latin typeface="Arial MT"/>
                <a:cs typeface="Arial MT"/>
              </a:rPr>
              <a:t> company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Chile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spc="5" dirty="0">
                <a:latin typeface="Arial MT"/>
                <a:cs typeface="Arial MT"/>
              </a:rPr>
              <a:t>for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pursuing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Lithium mining </a:t>
            </a:r>
            <a:r>
              <a:rPr sz="1100" dirty="0">
                <a:latin typeface="Arial MT"/>
                <a:cs typeface="Arial MT"/>
              </a:rPr>
              <a:t> projects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0183" y="1592580"/>
            <a:ext cx="8494395" cy="2702560"/>
            <a:chOff x="710183" y="1592580"/>
            <a:chExt cx="8494395" cy="2702560"/>
          </a:xfrm>
        </p:grpSpPr>
        <p:sp>
          <p:nvSpPr>
            <p:cNvPr id="31" name="object 31"/>
            <p:cNvSpPr/>
            <p:nvPr/>
          </p:nvSpPr>
          <p:spPr>
            <a:xfrm>
              <a:off x="3415283" y="2418588"/>
              <a:ext cx="172720" cy="833755"/>
            </a:xfrm>
            <a:custGeom>
              <a:avLst/>
              <a:gdLst/>
              <a:ahLst/>
              <a:cxnLst/>
              <a:rect l="l" t="t" r="r" b="b"/>
              <a:pathLst>
                <a:path w="172720" h="833754">
                  <a:moveTo>
                    <a:pt x="172212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172212" y="833627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15283" y="2418588"/>
              <a:ext cx="172720" cy="833755"/>
            </a:xfrm>
            <a:custGeom>
              <a:avLst/>
              <a:gdLst/>
              <a:ahLst/>
              <a:cxnLst/>
              <a:rect l="l" t="t" r="r" b="b"/>
              <a:pathLst>
                <a:path w="172720" h="833754">
                  <a:moveTo>
                    <a:pt x="0" y="833627"/>
                  </a:moveTo>
                  <a:lnTo>
                    <a:pt x="172212" y="833627"/>
                  </a:lnTo>
                  <a:lnTo>
                    <a:pt x="172212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635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6292" y="2571230"/>
              <a:ext cx="867680" cy="3208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45463" y="2418588"/>
              <a:ext cx="172720" cy="833755"/>
            </a:xfrm>
            <a:custGeom>
              <a:avLst/>
              <a:gdLst/>
              <a:ahLst/>
              <a:cxnLst/>
              <a:rect l="l" t="t" r="r" b="b"/>
              <a:pathLst>
                <a:path w="172719" h="833754">
                  <a:moveTo>
                    <a:pt x="172212" y="0"/>
                  </a:moveTo>
                  <a:lnTo>
                    <a:pt x="0" y="0"/>
                  </a:lnTo>
                  <a:lnTo>
                    <a:pt x="0" y="833627"/>
                  </a:lnTo>
                  <a:lnTo>
                    <a:pt x="172212" y="833627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5463" y="2418588"/>
              <a:ext cx="172720" cy="833755"/>
            </a:xfrm>
            <a:custGeom>
              <a:avLst/>
              <a:gdLst/>
              <a:ahLst/>
              <a:cxnLst/>
              <a:rect l="l" t="t" r="r" b="b"/>
              <a:pathLst>
                <a:path w="172719" h="833754">
                  <a:moveTo>
                    <a:pt x="0" y="833627"/>
                  </a:moveTo>
                  <a:lnTo>
                    <a:pt x="172212" y="833627"/>
                  </a:lnTo>
                  <a:lnTo>
                    <a:pt x="172212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635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47800" y="1933956"/>
              <a:ext cx="1722120" cy="172720"/>
            </a:xfrm>
            <a:custGeom>
              <a:avLst/>
              <a:gdLst/>
              <a:ahLst/>
              <a:cxnLst/>
              <a:rect l="l" t="t" r="r" b="b"/>
              <a:pathLst>
                <a:path w="1722120" h="172719">
                  <a:moveTo>
                    <a:pt x="1722120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722120" y="172212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47800" y="1933956"/>
              <a:ext cx="1722120" cy="172720"/>
            </a:xfrm>
            <a:custGeom>
              <a:avLst/>
              <a:gdLst/>
              <a:ahLst/>
              <a:cxnLst/>
              <a:rect l="l" t="t" r="r" b="b"/>
              <a:pathLst>
                <a:path w="1722120" h="172719">
                  <a:moveTo>
                    <a:pt x="0" y="172212"/>
                  </a:moveTo>
                  <a:lnTo>
                    <a:pt x="1722120" y="172212"/>
                  </a:lnTo>
                  <a:lnTo>
                    <a:pt x="1722120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ln w="635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0672" y="1592580"/>
              <a:ext cx="835660" cy="833755"/>
            </a:xfrm>
            <a:custGeom>
              <a:avLst/>
              <a:gdLst/>
              <a:ahLst/>
              <a:cxnLst/>
              <a:rect l="l" t="t" r="r" b="b"/>
              <a:pathLst>
                <a:path w="835660" h="833755">
                  <a:moveTo>
                    <a:pt x="417575" y="0"/>
                  </a:moveTo>
                  <a:lnTo>
                    <a:pt x="368875" y="2803"/>
                  </a:lnTo>
                  <a:lnTo>
                    <a:pt x="321826" y="11005"/>
                  </a:lnTo>
                  <a:lnTo>
                    <a:pt x="276740" y="24294"/>
                  </a:lnTo>
                  <a:lnTo>
                    <a:pt x="233931" y="42356"/>
                  </a:lnTo>
                  <a:lnTo>
                    <a:pt x="193713" y="64880"/>
                  </a:lnTo>
                  <a:lnTo>
                    <a:pt x="156398" y="91553"/>
                  </a:lnTo>
                  <a:lnTo>
                    <a:pt x="122300" y="122062"/>
                  </a:lnTo>
                  <a:lnTo>
                    <a:pt x="91733" y="156096"/>
                  </a:lnTo>
                  <a:lnTo>
                    <a:pt x="65008" y="193342"/>
                  </a:lnTo>
                  <a:lnTo>
                    <a:pt x="42440" y="233487"/>
                  </a:lnTo>
                  <a:lnTo>
                    <a:pt x="24342" y="276219"/>
                  </a:lnTo>
                  <a:lnTo>
                    <a:pt x="11027" y="321226"/>
                  </a:lnTo>
                  <a:lnTo>
                    <a:pt x="2809" y="368195"/>
                  </a:lnTo>
                  <a:lnTo>
                    <a:pt x="0" y="416814"/>
                  </a:lnTo>
                  <a:lnTo>
                    <a:pt x="2809" y="465432"/>
                  </a:lnTo>
                  <a:lnTo>
                    <a:pt x="11027" y="512401"/>
                  </a:lnTo>
                  <a:lnTo>
                    <a:pt x="24342" y="557408"/>
                  </a:lnTo>
                  <a:lnTo>
                    <a:pt x="42440" y="600140"/>
                  </a:lnTo>
                  <a:lnTo>
                    <a:pt x="65008" y="640285"/>
                  </a:lnTo>
                  <a:lnTo>
                    <a:pt x="91733" y="677531"/>
                  </a:lnTo>
                  <a:lnTo>
                    <a:pt x="122300" y="711565"/>
                  </a:lnTo>
                  <a:lnTo>
                    <a:pt x="156398" y="742074"/>
                  </a:lnTo>
                  <a:lnTo>
                    <a:pt x="193713" y="768747"/>
                  </a:lnTo>
                  <a:lnTo>
                    <a:pt x="233931" y="791271"/>
                  </a:lnTo>
                  <a:lnTo>
                    <a:pt x="276740" y="809333"/>
                  </a:lnTo>
                  <a:lnTo>
                    <a:pt x="321826" y="822622"/>
                  </a:lnTo>
                  <a:lnTo>
                    <a:pt x="368875" y="830824"/>
                  </a:lnTo>
                  <a:lnTo>
                    <a:pt x="417575" y="833628"/>
                  </a:lnTo>
                  <a:lnTo>
                    <a:pt x="466276" y="830824"/>
                  </a:lnTo>
                  <a:lnTo>
                    <a:pt x="513325" y="822622"/>
                  </a:lnTo>
                  <a:lnTo>
                    <a:pt x="558411" y="809333"/>
                  </a:lnTo>
                  <a:lnTo>
                    <a:pt x="601220" y="791271"/>
                  </a:lnTo>
                  <a:lnTo>
                    <a:pt x="641438" y="768747"/>
                  </a:lnTo>
                  <a:lnTo>
                    <a:pt x="678753" y="742074"/>
                  </a:lnTo>
                  <a:lnTo>
                    <a:pt x="712851" y="711565"/>
                  </a:lnTo>
                  <a:lnTo>
                    <a:pt x="743418" y="677531"/>
                  </a:lnTo>
                  <a:lnTo>
                    <a:pt x="770143" y="640285"/>
                  </a:lnTo>
                  <a:lnTo>
                    <a:pt x="792711" y="600140"/>
                  </a:lnTo>
                  <a:lnTo>
                    <a:pt x="810809" y="557408"/>
                  </a:lnTo>
                  <a:lnTo>
                    <a:pt x="824124" y="512401"/>
                  </a:lnTo>
                  <a:lnTo>
                    <a:pt x="832342" y="465432"/>
                  </a:lnTo>
                  <a:lnTo>
                    <a:pt x="835151" y="416814"/>
                  </a:lnTo>
                  <a:lnTo>
                    <a:pt x="832342" y="368195"/>
                  </a:lnTo>
                  <a:lnTo>
                    <a:pt x="824124" y="321226"/>
                  </a:lnTo>
                  <a:lnTo>
                    <a:pt x="810809" y="276219"/>
                  </a:lnTo>
                  <a:lnTo>
                    <a:pt x="792711" y="233487"/>
                  </a:lnTo>
                  <a:lnTo>
                    <a:pt x="770143" y="193342"/>
                  </a:lnTo>
                  <a:lnTo>
                    <a:pt x="743418" y="156096"/>
                  </a:lnTo>
                  <a:lnTo>
                    <a:pt x="712851" y="122062"/>
                  </a:lnTo>
                  <a:lnTo>
                    <a:pt x="678753" y="91553"/>
                  </a:lnTo>
                  <a:lnTo>
                    <a:pt x="641438" y="64880"/>
                  </a:lnTo>
                  <a:lnTo>
                    <a:pt x="601220" y="42356"/>
                  </a:lnTo>
                  <a:lnTo>
                    <a:pt x="558411" y="24294"/>
                  </a:lnTo>
                  <a:lnTo>
                    <a:pt x="513325" y="11005"/>
                  </a:lnTo>
                  <a:lnTo>
                    <a:pt x="466276" y="2803"/>
                  </a:lnTo>
                  <a:lnTo>
                    <a:pt x="417575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1923" y="1702308"/>
              <a:ext cx="612775" cy="614680"/>
            </a:xfrm>
            <a:custGeom>
              <a:avLst/>
              <a:gdLst/>
              <a:ahLst/>
              <a:cxnLst/>
              <a:rect l="l" t="t" r="r" b="b"/>
              <a:pathLst>
                <a:path w="612775" h="614680">
                  <a:moveTo>
                    <a:pt x="306324" y="0"/>
                  </a:moveTo>
                  <a:lnTo>
                    <a:pt x="256640" y="4020"/>
                  </a:lnTo>
                  <a:lnTo>
                    <a:pt x="209507" y="15660"/>
                  </a:lnTo>
                  <a:lnTo>
                    <a:pt x="165556" y="34286"/>
                  </a:lnTo>
                  <a:lnTo>
                    <a:pt x="125419" y="59265"/>
                  </a:lnTo>
                  <a:lnTo>
                    <a:pt x="89725" y="89963"/>
                  </a:lnTo>
                  <a:lnTo>
                    <a:pt x="59106" y="125748"/>
                  </a:lnTo>
                  <a:lnTo>
                    <a:pt x="34193" y="165986"/>
                  </a:lnTo>
                  <a:lnTo>
                    <a:pt x="15617" y="210043"/>
                  </a:lnTo>
                  <a:lnTo>
                    <a:pt x="4009" y="257288"/>
                  </a:lnTo>
                  <a:lnTo>
                    <a:pt x="0" y="307086"/>
                  </a:lnTo>
                  <a:lnTo>
                    <a:pt x="4009" y="356883"/>
                  </a:lnTo>
                  <a:lnTo>
                    <a:pt x="15617" y="404128"/>
                  </a:lnTo>
                  <a:lnTo>
                    <a:pt x="34193" y="448185"/>
                  </a:lnTo>
                  <a:lnTo>
                    <a:pt x="59106" y="488423"/>
                  </a:lnTo>
                  <a:lnTo>
                    <a:pt x="89725" y="524208"/>
                  </a:lnTo>
                  <a:lnTo>
                    <a:pt x="125419" y="554906"/>
                  </a:lnTo>
                  <a:lnTo>
                    <a:pt x="165556" y="579885"/>
                  </a:lnTo>
                  <a:lnTo>
                    <a:pt x="209507" y="598511"/>
                  </a:lnTo>
                  <a:lnTo>
                    <a:pt x="256640" y="610151"/>
                  </a:lnTo>
                  <a:lnTo>
                    <a:pt x="306324" y="614171"/>
                  </a:lnTo>
                  <a:lnTo>
                    <a:pt x="356007" y="610151"/>
                  </a:lnTo>
                  <a:lnTo>
                    <a:pt x="403140" y="598511"/>
                  </a:lnTo>
                  <a:lnTo>
                    <a:pt x="447091" y="579885"/>
                  </a:lnTo>
                  <a:lnTo>
                    <a:pt x="487228" y="554906"/>
                  </a:lnTo>
                  <a:lnTo>
                    <a:pt x="522922" y="524208"/>
                  </a:lnTo>
                  <a:lnTo>
                    <a:pt x="553541" y="488423"/>
                  </a:lnTo>
                  <a:lnTo>
                    <a:pt x="578454" y="448185"/>
                  </a:lnTo>
                  <a:lnTo>
                    <a:pt x="597030" y="404128"/>
                  </a:lnTo>
                  <a:lnTo>
                    <a:pt x="608638" y="356883"/>
                  </a:lnTo>
                  <a:lnTo>
                    <a:pt x="612648" y="307086"/>
                  </a:lnTo>
                  <a:lnTo>
                    <a:pt x="608638" y="257288"/>
                  </a:lnTo>
                  <a:lnTo>
                    <a:pt x="597030" y="210043"/>
                  </a:lnTo>
                  <a:lnTo>
                    <a:pt x="578454" y="165986"/>
                  </a:lnTo>
                  <a:lnTo>
                    <a:pt x="553541" y="125748"/>
                  </a:lnTo>
                  <a:lnTo>
                    <a:pt x="522922" y="89963"/>
                  </a:lnTo>
                  <a:lnTo>
                    <a:pt x="487228" y="59265"/>
                  </a:lnTo>
                  <a:lnTo>
                    <a:pt x="447091" y="34286"/>
                  </a:lnTo>
                  <a:lnTo>
                    <a:pt x="403140" y="15660"/>
                  </a:lnTo>
                  <a:lnTo>
                    <a:pt x="356007" y="4020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6035" y="1799844"/>
              <a:ext cx="347472" cy="4450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900427" y="1592580"/>
              <a:ext cx="833755" cy="833755"/>
            </a:xfrm>
            <a:custGeom>
              <a:avLst/>
              <a:gdLst/>
              <a:ahLst/>
              <a:cxnLst/>
              <a:rect l="l" t="t" r="r" b="b"/>
              <a:pathLst>
                <a:path w="833755" h="833755">
                  <a:moveTo>
                    <a:pt x="416814" y="0"/>
                  </a:moveTo>
                  <a:lnTo>
                    <a:pt x="368195" y="2803"/>
                  </a:lnTo>
                  <a:lnTo>
                    <a:pt x="321226" y="11005"/>
                  </a:lnTo>
                  <a:lnTo>
                    <a:pt x="276219" y="24294"/>
                  </a:lnTo>
                  <a:lnTo>
                    <a:pt x="233487" y="42356"/>
                  </a:lnTo>
                  <a:lnTo>
                    <a:pt x="193342" y="64880"/>
                  </a:lnTo>
                  <a:lnTo>
                    <a:pt x="156096" y="91553"/>
                  </a:lnTo>
                  <a:lnTo>
                    <a:pt x="122062" y="122062"/>
                  </a:lnTo>
                  <a:lnTo>
                    <a:pt x="91553" y="156096"/>
                  </a:lnTo>
                  <a:lnTo>
                    <a:pt x="64880" y="193342"/>
                  </a:lnTo>
                  <a:lnTo>
                    <a:pt x="42356" y="233487"/>
                  </a:lnTo>
                  <a:lnTo>
                    <a:pt x="24294" y="276219"/>
                  </a:lnTo>
                  <a:lnTo>
                    <a:pt x="11005" y="321226"/>
                  </a:lnTo>
                  <a:lnTo>
                    <a:pt x="2803" y="368195"/>
                  </a:lnTo>
                  <a:lnTo>
                    <a:pt x="0" y="416814"/>
                  </a:lnTo>
                  <a:lnTo>
                    <a:pt x="2803" y="465432"/>
                  </a:lnTo>
                  <a:lnTo>
                    <a:pt x="11005" y="512401"/>
                  </a:lnTo>
                  <a:lnTo>
                    <a:pt x="24294" y="557408"/>
                  </a:lnTo>
                  <a:lnTo>
                    <a:pt x="42356" y="600140"/>
                  </a:lnTo>
                  <a:lnTo>
                    <a:pt x="64880" y="640285"/>
                  </a:lnTo>
                  <a:lnTo>
                    <a:pt x="91553" y="677531"/>
                  </a:lnTo>
                  <a:lnTo>
                    <a:pt x="122062" y="711565"/>
                  </a:lnTo>
                  <a:lnTo>
                    <a:pt x="156096" y="742074"/>
                  </a:lnTo>
                  <a:lnTo>
                    <a:pt x="193342" y="768747"/>
                  </a:lnTo>
                  <a:lnTo>
                    <a:pt x="233487" y="791271"/>
                  </a:lnTo>
                  <a:lnTo>
                    <a:pt x="276219" y="809333"/>
                  </a:lnTo>
                  <a:lnTo>
                    <a:pt x="321226" y="822622"/>
                  </a:lnTo>
                  <a:lnTo>
                    <a:pt x="368195" y="830824"/>
                  </a:lnTo>
                  <a:lnTo>
                    <a:pt x="416814" y="833628"/>
                  </a:lnTo>
                  <a:lnTo>
                    <a:pt x="465432" y="830824"/>
                  </a:lnTo>
                  <a:lnTo>
                    <a:pt x="512401" y="822622"/>
                  </a:lnTo>
                  <a:lnTo>
                    <a:pt x="557408" y="809333"/>
                  </a:lnTo>
                  <a:lnTo>
                    <a:pt x="600140" y="791271"/>
                  </a:lnTo>
                  <a:lnTo>
                    <a:pt x="640285" y="768747"/>
                  </a:lnTo>
                  <a:lnTo>
                    <a:pt x="677531" y="742074"/>
                  </a:lnTo>
                  <a:lnTo>
                    <a:pt x="711565" y="711565"/>
                  </a:lnTo>
                  <a:lnTo>
                    <a:pt x="742074" y="677531"/>
                  </a:lnTo>
                  <a:lnTo>
                    <a:pt x="768747" y="640285"/>
                  </a:lnTo>
                  <a:lnTo>
                    <a:pt x="791271" y="600140"/>
                  </a:lnTo>
                  <a:lnTo>
                    <a:pt x="809333" y="557408"/>
                  </a:lnTo>
                  <a:lnTo>
                    <a:pt x="822622" y="512401"/>
                  </a:lnTo>
                  <a:lnTo>
                    <a:pt x="830824" y="465432"/>
                  </a:lnTo>
                  <a:lnTo>
                    <a:pt x="833628" y="416814"/>
                  </a:lnTo>
                  <a:lnTo>
                    <a:pt x="830824" y="368195"/>
                  </a:lnTo>
                  <a:lnTo>
                    <a:pt x="822622" y="321226"/>
                  </a:lnTo>
                  <a:lnTo>
                    <a:pt x="809333" y="276219"/>
                  </a:lnTo>
                  <a:lnTo>
                    <a:pt x="791271" y="233487"/>
                  </a:lnTo>
                  <a:lnTo>
                    <a:pt x="768747" y="193342"/>
                  </a:lnTo>
                  <a:lnTo>
                    <a:pt x="742074" y="156096"/>
                  </a:lnTo>
                  <a:lnTo>
                    <a:pt x="711565" y="122062"/>
                  </a:lnTo>
                  <a:lnTo>
                    <a:pt x="677531" y="91553"/>
                  </a:lnTo>
                  <a:lnTo>
                    <a:pt x="640285" y="64880"/>
                  </a:lnTo>
                  <a:lnTo>
                    <a:pt x="600140" y="42356"/>
                  </a:lnTo>
                  <a:lnTo>
                    <a:pt x="557408" y="24294"/>
                  </a:lnTo>
                  <a:lnTo>
                    <a:pt x="512401" y="11005"/>
                  </a:lnTo>
                  <a:lnTo>
                    <a:pt x="465432" y="2803"/>
                  </a:lnTo>
                  <a:lnTo>
                    <a:pt x="416814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10155" y="1702308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80" h="614680">
                  <a:moveTo>
                    <a:pt x="307086" y="0"/>
                  </a:moveTo>
                  <a:lnTo>
                    <a:pt x="261719" y="3330"/>
                  </a:lnTo>
                  <a:lnTo>
                    <a:pt x="218415" y="13006"/>
                  </a:lnTo>
                  <a:lnTo>
                    <a:pt x="177649" y="28550"/>
                  </a:lnTo>
                  <a:lnTo>
                    <a:pt x="139898" y="49487"/>
                  </a:lnTo>
                  <a:lnTo>
                    <a:pt x="105636" y="75341"/>
                  </a:lnTo>
                  <a:lnTo>
                    <a:pt x="75341" y="105636"/>
                  </a:lnTo>
                  <a:lnTo>
                    <a:pt x="49487" y="139898"/>
                  </a:lnTo>
                  <a:lnTo>
                    <a:pt x="28550" y="177649"/>
                  </a:lnTo>
                  <a:lnTo>
                    <a:pt x="13006" y="218415"/>
                  </a:lnTo>
                  <a:lnTo>
                    <a:pt x="3330" y="261719"/>
                  </a:lnTo>
                  <a:lnTo>
                    <a:pt x="0" y="307086"/>
                  </a:lnTo>
                  <a:lnTo>
                    <a:pt x="3330" y="352452"/>
                  </a:lnTo>
                  <a:lnTo>
                    <a:pt x="13006" y="395756"/>
                  </a:lnTo>
                  <a:lnTo>
                    <a:pt x="28550" y="436522"/>
                  </a:lnTo>
                  <a:lnTo>
                    <a:pt x="49487" y="474273"/>
                  </a:lnTo>
                  <a:lnTo>
                    <a:pt x="75341" y="508535"/>
                  </a:lnTo>
                  <a:lnTo>
                    <a:pt x="105636" y="538830"/>
                  </a:lnTo>
                  <a:lnTo>
                    <a:pt x="139898" y="564684"/>
                  </a:lnTo>
                  <a:lnTo>
                    <a:pt x="177649" y="585621"/>
                  </a:lnTo>
                  <a:lnTo>
                    <a:pt x="218415" y="601165"/>
                  </a:lnTo>
                  <a:lnTo>
                    <a:pt x="261719" y="610841"/>
                  </a:lnTo>
                  <a:lnTo>
                    <a:pt x="307086" y="614171"/>
                  </a:lnTo>
                  <a:lnTo>
                    <a:pt x="352452" y="610841"/>
                  </a:lnTo>
                  <a:lnTo>
                    <a:pt x="395756" y="601165"/>
                  </a:lnTo>
                  <a:lnTo>
                    <a:pt x="436522" y="585621"/>
                  </a:lnTo>
                  <a:lnTo>
                    <a:pt x="474273" y="564684"/>
                  </a:lnTo>
                  <a:lnTo>
                    <a:pt x="508535" y="538830"/>
                  </a:lnTo>
                  <a:lnTo>
                    <a:pt x="538830" y="508535"/>
                  </a:lnTo>
                  <a:lnTo>
                    <a:pt x="564684" y="474273"/>
                  </a:lnTo>
                  <a:lnTo>
                    <a:pt x="585621" y="436522"/>
                  </a:lnTo>
                  <a:lnTo>
                    <a:pt x="601165" y="395756"/>
                  </a:lnTo>
                  <a:lnTo>
                    <a:pt x="610841" y="352452"/>
                  </a:lnTo>
                  <a:lnTo>
                    <a:pt x="614171" y="307086"/>
                  </a:lnTo>
                  <a:lnTo>
                    <a:pt x="610841" y="261719"/>
                  </a:lnTo>
                  <a:lnTo>
                    <a:pt x="601165" y="218415"/>
                  </a:lnTo>
                  <a:lnTo>
                    <a:pt x="585621" y="177649"/>
                  </a:lnTo>
                  <a:lnTo>
                    <a:pt x="564684" y="139898"/>
                  </a:lnTo>
                  <a:lnTo>
                    <a:pt x="538830" y="105636"/>
                  </a:lnTo>
                  <a:lnTo>
                    <a:pt x="508535" y="75341"/>
                  </a:lnTo>
                  <a:lnTo>
                    <a:pt x="474273" y="49487"/>
                  </a:lnTo>
                  <a:lnTo>
                    <a:pt x="436522" y="28550"/>
                  </a:lnTo>
                  <a:lnTo>
                    <a:pt x="395756" y="13006"/>
                  </a:lnTo>
                  <a:lnTo>
                    <a:pt x="352452" y="3330"/>
                  </a:lnTo>
                  <a:lnTo>
                    <a:pt x="307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839" y="1784604"/>
              <a:ext cx="338327" cy="45110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10183" y="1592580"/>
              <a:ext cx="833755" cy="833755"/>
            </a:xfrm>
            <a:custGeom>
              <a:avLst/>
              <a:gdLst/>
              <a:ahLst/>
              <a:cxnLst/>
              <a:rect l="l" t="t" r="r" b="b"/>
              <a:pathLst>
                <a:path w="833755" h="833755">
                  <a:moveTo>
                    <a:pt x="416813" y="0"/>
                  </a:moveTo>
                  <a:lnTo>
                    <a:pt x="368204" y="2803"/>
                  </a:lnTo>
                  <a:lnTo>
                    <a:pt x="321242" y="11005"/>
                  </a:lnTo>
                  <a:lnTo>
                    <a:pt x="276239" y="24294"/>
                  </a:lnTo>
                  <a:lnTo>
                    <a:pt x="233509" y="42356"/>
                  </a:lnTo>
                  <a:lnTo>
                    <a:pt x="193364" y="64880"/>
                  </a:lnTo>
                  <a:lnTo>
                    <a:pt x="156118" y="91553"/>
                  </a:lnTo>
                  <a:lnTo>
                    <a:pt x="122081" y="122062"/>
                  </a:lnTo>
                  <a:lnTo>
                    <a:pt x="91569" y="156096"/>
                  </a:lnTo>
                  <a:lnTo>
                    <a:pt x="64892" y="193342"/>
                  </a:lnTo>
                  <a:lnTo>
                    <a:pt x="42365" y="233487"/>
                  </a:lnTo>
                  <a:lnTo>
                    <a:pt x="24299" y="276219"/>
                  </a:lnTo>
                  <a:lnTo>
                    <a:pt x="11008" y="321226"/>
                  </a:lnTo>
                  <a:lnTo>
                    <a:pt x="2804" y="368195"/>
                  </a:lnTo>
                  <a:lnTo>
                    <a:pt x="0" y="416814"/>
                  </a:lnTo>
                  <a:lnTo>
                    <a:pt x="2804" y="465432"/>
                  </a:lnTo>
                  <a:lnTo>
                    <a:pt x="11008" y="512401"/>
                  </a:lnTo>
                  <a:lnTo>
                    <a:pt x="24299" y="557408"/>
                  </a:lnTo>
                  <a:lnTo>
                    <a:pt x="42365" y="600140"/>
                  </a:lnTo>
                  <a:lnTo>
                    <a:pt x="64892" y="640285"/>
                  </a:lnTo>
                  <a:lnTo>
                    <a:pt x="91569" y="677531"/>
                  </a:lnTo>
                  <a:lnTo>
                    <a:pt x="122081" y="711565"/>
                  </a:lnTo>
                  <a:lnTo>
                    <a:pt x="156118" y="742074"/>
                  </a:lnTo>
                  <a:lnTo>
                    <a:pt x="193364" y="768747"/>
                  </a:lnTo>
                  <a:lnTo>
                    <a:pt x="233509" y="791271"/>
                  </a:lnTo>
                  <a:lnTo>
                    <a:pt x="276239" y="809333"/>
                  </a:lnTo>
                  <a:lnTo>
                    <a:pt x="321242" y="822622"/>
                  </a:lnTo>
                  <a:lnTo>
                    <a:pt x="368204" y="830824"/>
                  </a:lnTo>
                  <a:lnTo>
                    <a:pt x="416813" y="833628"/>
                  </a:lnTo>
                  <a:lnTo>
                    <a:pt x="465432" y="830824"/>
                  </a:lnTo>
                  <a:lnTo>
                    <a:pt x="512401" y="822622"/>
                  </a:lnTo>
                  <a:lnTo>
                    <a:pt x="557408" y="809333"/>
                  </a:lnTo>
                  <a:lnTo>
                    <a:pt x="600140" y="791271"/>
                  </a:lnTo>
                  <a:lnTo>
                    <a:pt x="640285" y="768747"/>
                  </a:lnTo>
                  <a:lnTo>
                    <a:pt x="677531" y="742074"/>
                  </a:lnTo>
                  <a:lnTo>
                    <a:pt x="711565" y="711565"/>
                  </a:lnTo>
                  <a:lnTo>
                    <a:pt x="742074" y="677531"/>
                  </a:lnTo>
                  <a:lnTo>
                    <a:pt x="768747" y="640285"/>
                  </a:lnTo>
                  <a:lnTo>
                    <a:pt x="791271" y="600140"/>
                  </a:lnTo>
                  <a:lnTo>
                    <a:pt x="809333" y="557408"/>
                  </a:lnTo>
                  <a:lnTo>
                    <a:pt x="822622" y="512401"/>
                  </a:lnTo>
                  <a:lnTo>
                    <a:pt x="830824" y="465432"/>
                  </a:lnTo>
                  <a:lnTo>
                    <a:pt x="833628" y="416814"/>
                  </a:lnTo>
                  <a:lnTo>
                    <a:pt x="830824" y="368195"/>
                  </a:lnTo>
                  <a:lnTo>
                    <a:pt x="822622" y="321226"/>
                  </a:lnTo>
                  <a:lnTo>
                    <a:pt x="809333" y="276219"/>
                  </a:lnTo>
                  <a:lnTo>
                    <a:pt x="791271" y="233487"/>
                  </a:lnTo>
                  <a:lnTo>
                    <a:pt x="768747" y="193342"/>
                  </a:lnTo>
                  <a:lnTo>
                    <a:pt x="742074" y="156096"/>
                  </a:lnTo>
                  <a:lnTo>
                    <a:pt x="711565" y="122062"/>
                  </a:lnTo>
                  <a:lnTo>
                    <a:pt x="677531" y="91553"/>
                  </a:lnTo>
                  <a:lnTo>
                    <a:pt x="640285" y="64880"/>
                  </a:lnTo>
                  <a:lnTo>
                    <a:pt x="600140" y="42356"/>
                  </a:lnTo>
                  <a:lnTo>
                    <a:pt x="557408" y="24294"/>
                  </a:lnTo>
                  <a:lnTo>
                    <a:pt x="512401" y="11005"/>
                  </a:lnTo>
                  <a:lnTo>
                    <a:pt x="465432" y="2803"/>
                  </a:lnTo>
                  <a:lnTo>
                    <a:pt x="416813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9911" y="1702308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80" h="614680">
                  <a:moveTo>
                    <a:pt x="307085" y="0"/>
                  </a:moveTo>
                  <a:lnTo>
                    <a:pt x="261707" y="3330"/>
                  </a:lnTo>
                  <a:lnTo>
                    <a:pt x="218396" y="13006"/>
                  </a:lnTo>
                  <a:lnTo>
                    <a:pt x="177627" y="28550"/>
                  </a:lnTo>
                  <a:lnTo>
                    <a:pt x="139875" y="49487"/>
                  </a:lnTo>
                  <a:lnTo>
                    <a:pt x="105616" y="75341"/>
                  </a:lnTo>
                  <a:lnTo>
                    <a:pt x="75324" y="105636"/>
                  </a:lnTo>
                  <a:lnTo>
                    <a:pt x="49474" y="139898"/>
                  </a:lnTo>
                  <a:lnTo>
                    <a:pt x="28541" y="177649"/>
                  </a:lnTo>
                  <a:lnTo>
                    <a:pt x="13001" y="218415"/>
                  </a:lnTo>
                  <a:lnTo>
                    <a:pt x="3329" y="261719"/>
                  </a:lnTo>
                  <a:lnTo>
                    <a:pt x="0" y="307086"/>
                  </a:lnTo>
                  <a:lnTo>
                    <a:pt x="3329" y="352452"/>
                  </a:lnTo>
                  <a:lnTo>
                    <a:pt x="13001" y="395756"/>
                  </a:lnTo>
                  <a:lnTo>
                    <a:pt x="28541" y="436522"/>
                  </a:lnTo>
                  <a:lnTo>
                    <a:pt x="49474" y="474273"/>
                  </a:lnTo>
                  <a:lnTo>
                    <a:pt x="75324" y="508535"/>
                  </a:lnTo>
                  <a:lnTo>
                    <a:pt x="105616" y="538830"/>
                  </a:lnTo>
                  <a:lnTo>
                    <a:pt x="139875" y="564684"/>
                  </a:lnTo>
                  <a:lnTo>
                    <a:pt x="177627" y="585621"/>
                  </a:lnTo>
                  <a:lnTo>
                    <a:pt x="218396" y="601165"/>
                  </a:lnTo>
                  <a:lnTo>
                    <a:pt x="261707" y="610841"/>
                  </a:lnTo>
                  <a:lnTo>
                    <a:pt x="307085" y="614171"/>
                  </a:lnTo>
                  <a:lnTo>
                    <a:pt x="352452" y="610841"/>
                  </a:lnTo>
                  <a:lnTo>
                    <a:pt x="395756" y="601165"/>
                  </a:lnTo>
                  <a:lnTo>
                    <a:pt x="436522" y="585621"/>
                  </a:lnTo>
                  <a:lnTo>
                    <a:pt x="474273" y="564684"/>
                  </a:lnTo>
                  <a:lnTo>
                    <a:pt x="508535" y="538830"/>
                  </a:lnTo>
                  <a:lnTo>
                    <a:pt x="538830" y="508535"/>
                  </a:lnTo>
                  <a:lnTo>
                    <a:pt x="564684" y="474273"/>
                  </a:lnTo>
                  <a:lnTo>
                    <a:pt x="585621" y="436522"/>
                  </a:lnTo>
                  <a:lnTo>
                    <a:pt x="601165" y="395756"/>
                  </a:lnTo>
                  <a:lnTo>
                    <a:pt x="610841" y="352452"/>
                  </a:lnTo>
                  <a:lnTo>
                    <a:pt x="614172" y="307086"/>
                  </a:lnTo>
                  <a:lnTo>
                    <a:pt x="610841" y="261719"/>
                  </a:lnTo>
                  <a:lnTo>
                    <a:pt x="601165" y="218415"/>
                  </a:lnTo>
                  <a:lnTo>
                    <a:pt x="585621" y="177649"/>
                  </a:lnTo>
                  <a:lnTo>
                    <a:pt x="564684" y="139898"/>
                  </a:lnTo>
                  <a:lnTo>
                    <a:pt x="538830" y="105636"/>
                  </a:lnTo>
                  <a:lnTo>
                    <a:pt x="508535" y="75341"/>
                  </a:lnTo>
                  <a:lnTo>
                    <a:pt x="474273" y="49487"/>
                  </a:lnTo>
                  <a:lnTo>
                    <a:pt x="436522" y="28550"/>
                  </a:lnTo>
                  <a:lnTo>
                    <a:pt x="395756" y="13006"/>
                  </a:lnTo>
                  <a:lnTo>
                    <a:pt x="352452" y="3330"/>
                  </a:lnTo>
                  <a:lnTo>
                    <a:pt x="307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879" y="1761744"/>
              <a:ext cx="364236" cy="4953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30807" y="3080004"/>
              <a:ext cx="2376170" cy="172720"/>
            </a:xfrm>
            <a:custGeom>
              <a:avLst/>
              <a:gdLst/>
              <a:ahLst/>
              <a:cxnLst/>
              <a:rect l="l" t="t" r="r" b="b"/>
              <a:pathLst>
                <a:path w="2376170" h="172720">
                  <a:moveTo>
                    <a:pt x="2375916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2375916" y="172212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0807" y="3080004"/>
              <a:ext cx="2376170" cy="172720"/>
            </a:xfrm>
            <a:custGeom>
              <a:avLst/>
              <a:gdLst/>
              <a:ahLst/>
              <a:cxnLst/>
              <a:rect l="l" t="t" r="r" b="b"/>
              <a:pathLst>
                <a:path w="2376170" h="172720">
                  <a:moveTo>
                    <a:pt x="0" y="172212"/>
                  </a:moveTo>
                  <a:lnTo>
                    <a:pt x="2375916" y="172212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ln w="635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4375" y="3281172"/>
              <a:ext cx="763524" cy="7635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18960" y="3048000"/>
              <a:ext cx="766572" cy="7665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1115" y="3560137"/>
              <a:ext cx="729867" cy="73445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878897" y="2835816"/>
              <a:ext cx="325755" cy="327025"/>
            </a:xfrm>
            <a:custGeom>
              <a:avLst/>
              <a:gdLst/>
              <a:ahLst/>
              <a:cxnLst/>
              <a:rect l="l" t="t" r="r" b="b"/>
              <a:pathLst>
                <a:path w="325754" h="327025">
                  <a:moveTo>
                    <a:pt x="0" y="0"/>
                  </a:moveTo>
                  <a:lnTo>
                    <a:pt x="0" y="326717"/>
                  </a:lnTo>
                  <a:lnTo>
                    <a:pt x="325458" y="326717"/>
                  </a:lnTo>
                  <a:lnTo>
                    <a:pt x="321937" y="278633"/>
                  </a:lnTo>
                  <a:lnTo>
                    <a:pt x="311706" y="232722"/>
                  </a:lnTo>
                  <a:lnTo>
                    <a:pt x="295263" y="189484"/>
                  </a:lnTo>
                  <a:lnTo>
                    <a:pt x="273109" y="149420"/>
                  </a:lnTo>
                  <a:lnTo>
                    <a:pt x="245742" y="113034"/>
                  </a:lnTo>
                  <a:lnTo>
                    <a:pt x="213660" y="80825"/>
                  </a:lnTo>
                  <a:lnTo>
                    <a:pt x="177363" y="53296"/>
                  </a:lnTo>
                  <a:lnTo>
                    <a:pt x="137350" y="30947"/>
                  </a:lnTo>
                  <a:lnTo>
                    <a:pt x="94119" y="14280"/>
                  </a:lnTo>
                  <a:lnTo>
                    <a:pt x="48169" y="3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51482" y="2835816"/>
              <a:ext cx="327660" cy="327025"/>
            </a:xfrm>
            <a:custGeom>
              <a:avLst/>
              <a:gdLst/>
              <a:ahLst/>
              <a:cxnLst/>
              <a:rect l="l" t="t" r="r" b="b"/>
              <a:pathLst>
                <a:path w="327659" h="327025">
                  <a:moveTo>
                    <a:pt x="327415" y="0"/>
                  </a:moveTo>
                  <a:lnTo>
                    <a:pt x="276230" y="3681"/>
                  </a:lnTo>
                  <a:lnTo>
                    <a:pt x="229191" y="14383"/>
                  </a:lnTo>
                  <a:lnTo>
                    <a:pt x="184903" y="31595"/>
                  </a:lnTo>
                  <a:lnTo>
                    <a:pt x="143939" y="54803"/>
                  </a:lnTo>
                  <a:lnTo>
                    <a:pt x="106872" y="83494"/>
                  </a:lnTo>
                  <a:lnTo>
                    <a:pt x="74273" y="117157"/>
                  </a:lnTo>
                  <a:lnTo>
                    <a:pt x="46714" y="155279"/>
                  </a:lnTo>
                  <a:lnTo>
                    <a:pt x="24768" y="197347"/>
                  </a:lnTo>
                  <a:lnTo>
                    <a:pt x="9006" y="242850"/>
                  </a:lnTo>
                  <a:lnTo>
                    <a:pt x="0" y="291274"/>
                  </a:lnTo>
                  <a:lnTo>
                    <a:pt x="0" y="326717"/>
                  </a:lnTo>
                  <a:lnTo>
                    <a:pt x="327416" y="326717"/>
                  </a:lnTo>
                  <a:lnTo>
                    <a:pt x="327416" y="232544"/>
                  </a:lnTo>
                  <a:lnTo>
                    <a:pt x="213233" y="232544"/>
                  </a:lnTo>
                  <a:lnTo>
                    <a:pt x="212917" y="232314"/>
                  </a:lnTo>
                  <a:lnTo>
                    <a:pt x="114354" y="232313"/>
                  </a:lnTo>
                  <a:lnTo>
                    <a:pt x="133355" y="174382"/>
                  </a:lnTo>
                  <a:lnTo>
                    <a:pt x="83862" y="138727"/>
                  </a:lnTo>
                  <a:lnTo>
                    <a:pt x="145001" y="138727"/>
                  </a:lnTo>
                  <a:lnTo>
                    <a:pt x="163677" y="81064"/>
                  </a:lnTo>
                  <a:lnTo>
                    <a:pt x="327415" y="81064"/>
                  </a:lnTo>
                  <a:lnTo>
                    <a:pt x="327415" y="0"/>
                  </a:lnTo>
                  <a:close/>
                </a:path>
                <a:path w="327659" h="327025">
                  <a:moveTo>
                    <a:pt x="327415" y="81064"/>
                  </a:moveTo>
                  <a:lnTo>
                    <a:pt x="163677" y="81064"/>
                  </a:lnTo>
                  <a:lnTo>
                    <a:pt x="182737" y="139015"/>
                  </a:lnTo>
                  <a:lnTo>
                    <a:pt x="243786" y="139015"/>
                  </a:lnTo>
                  <a:lnTo>
                    <a:pt x="194289" y="174622"/>
                  </a:lnTo>
                  <a:lnTo>
                    <a:pt x="213233" y="232544"/>
                  </a:lnTo>
                  <a:lnTo>
                    <a:pt x="327416" y="232544"/>
                  </a:lnTo>
                  <a:lnTo>
                    <a:pt x="327415" y="81064"/>
                  </a:lnTo>
                  <a:close/>
                </a:path>
                <a:path w="327659" h="327025">
                  <a:moveTo>
                    <a:pt x="163678" y="196351"/>
                  </a:moveTo>
                  <a:lnTo>
                    <a:pt x="114354" y="232313"/>
                  </a:lnTo>
                  <a:lnTo>
                    <a:pt x="212917" y="232314"/>
                  </a:lnTo>
                  <a:lnTo>
                    <a:pt x="163678" y="196351"/>
                  </a:lnTo>
                  <a:close/>
                </a:path>
                <a:path w="327659" h="327025">
                  <a:moveTo>
                    <a:pt x="145001" y="138727"/>
                  </a:moveTo>
                  <a:lnTo>
                    <a:pt x="83862" y="138727"/>
                  </a:lnTo>
                  <a:lnTo>
                    <a:pt x="144907" y="139015"/>
                  </a:lnTo>
                  <a:lnTo>
                    <a:pt x="145001" y="138727"/>
                  </a:lnTo>
                  <a:close/>
                </a:path>
              </a:pathLst>
            </a:custGeom>
            <a:solidFill>
              <a:srgbClr val="044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51482" y="3162534"/>
              <a:ext cx="653415" cy="324485"/>
            </a:xfrm>
            <a:custGeom>
              <a:avLst/>
              <a:gdLst/>
              <a:ahLst/>
              <a:cxnLst/>
              <a:rect l="l" t="t" r="r" b="b"/>
              <a:pathLst>
                <a:path w="653415" h="324485">
                  <a:moveTo>
                    <a:pt x="652874" y="0"/>
                  </a:moveTo>
                  <a:lnTo>
                    <a:pt x="0" y="0"/>
                  </a:lnTo>
                  <a:lnTo>
                    <a:pt x="0" y="35390"/>
                  </a:lnTo>
                  <a:lnTo>
                    <a:pt x="9108" y="82940"/>
                  </a:lnTo>
                  <a:lnTo>
                    <a:pt x="24680" y="127526"/>
                  </a:lnTo>
                  <a:lnTo>
                    <a:pt x="46153" y="168706"/>
                  </a:lnTo>
                  <a:lnTo>
                    <a:pt x="72966" y="206034"/>
                  </a:lnTo>
                  <a:lnTo>
                    <a:pt x="104557" y="239068"/>
                  </a:lnTo>
                  <a:lnTo>
                    <a:pt x="140366" y="267364"/>
                  </a:lnTo>
                  <a:lnTo>
                    <a:pt x="179829" y="290477"/>
                  </a:lnTo>
                  <a:lnTo>
                    <a:pt x="222387" y="307965"/>
                  </a:lnTo>
                  <a:lnTo>
                    <a:pt x="267476" y="319384"/>
                  </a:lnTo>
                  <a:lnTo>
                    <a:pt x="314537" y="324290"/>
                  </a:lnTo>
                  <a:lnTo>
                    <a:pt x="363006" y="322239"/>
                  </a:lnTo>
                  <a:lnTo>
                    <a:pt x="410994" y="313044"/>
                  </a:lnTo>
                  <a:lnTo>
                    <a:pt x="456083" y="297254"/>
                  </a:lnTo>
                  <a:lnTo>
                    <a:pt x="497775" y="275421"/>
                  </a:lnTo>
                  <a:lnTo>
                    <a:pt x="535571" y="248101"/>
                  </a:lnTo>
                  <a:lnTo>
                    <a:pt x="568974" y="215847"/>
                  </a:lnTo>
                  <a:lnTo>
                    <a:pt x="597485" y="179216"/>
                  </a:lnTo>
                  <a:lnTo>
                    <a:pt x="620604" y="138761"/>
                  </a:lnTo>
                  <a:lnTo>
                    <a:pt x="637835" y="95037"/>
                  </a:lnTo>
                  <a:lnTo>
                    <a:pt x="648677" y="48598"/>
                  </a:lnTo>
                  <a:lnTo>
                    <a:pt x="652633" y="0"/>
                  </a:lnTo>
                  <a:close/>
                </a:path>
              </a:pathLst>
            </a:custGeom>
            <a:solidFill>
              <a:srgbClr val="FF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35345" y="2916833"/>
              <a:ext cx="159635" cy="15147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2465070" y="2489961"/>
            <a:ext cx="72517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60"/>
              </a:lnSpc>
              <a:spcBef>
                <a:spcPts val="100"/>
              </a:spcBef>
            </a:pPr>
            <a:r>
              <a:rPr sz="1200" b="1" spc="-5" dirty="0">
                <a:solidFill>
                  <a:srgbClr val="DF2F1E"/>
                </a:solidFill>
                <a:latin typeface="Arial"/>
                <a:cs typeface="Arial"/>
              </a:rPr>
              <a:t>150</a:t>
            </a:r>
            <a:r>
              <a:rPr sz="1200" b="1" spc="-45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DF2F1E"/>
                </a:solidFill>
                <a:latin typeface="Arial"/>
                <a:cs typeface="Arial"/>
              </a:rPr>
              <a:t>Y</a:t>
            </a:r>
            <a:r>
              <a:rPr sz="1200" b="1" spc="-5" dirty="0">
                <a:solidFill>
                  <a:srgbClr val="DF2F1E"/>
                </a:solidFill>
                <a:latin typeface="Arial"/>
                <a:cs typeface="Arial"/>
              </a:rPr>
              <a:t>ears</a:t>
            </a:r>
            <a:endParaRPr sz="1200">
              <a:latin typeface="Arial"/>
              <a:cs typeface="Arial"/>
            </a:endParaRPr>
          </a:p>
          <a:p>
            <a:pPr marL="48895" marR="42545" algn="ctr">
              <a:lnSpc>
                <a:spcPts val="919"/>
              </a:lnSpc>
              <a:spcBef>
                <a:spcPts val="85"/>
              </a:spcBef>
            </a:pPr>
            <a:r>
              <a:rPr sz="900" spc="-5" dirty="0">
                <a:solidFill>
                  <a:srgbClr val="464646"/>
                </a:solidFill>
                <a:latin typeface="Arial MT"/>
                <a:cs typeface="Arial MT"/>
              </a:rPr>
              <a:t>o</a:t>
            </a:r>
            <a:r>
              <a:rPr sz="900" dirty="0">
                <a:solidFill>
                  <a:srgbClr val="464646"/>
                </a:solidFill>
                <a:latin typeface="Arial MT"/>
                <a:cs typeface="Arial MT"/>
              </a:rPr>
              <a:t>f</a:t>
            </a:r>
            <a:r>
              <a:rPr sz="90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464646"/>
                </a:solidFill>
                <a:latin typeface="Arial MT"/>
                <a:cs typeface="Arial MT"/>
              </a:rPr>
              <a:t>c</a:t>
            </a:r>
            <a:r>
              <a:rPr sz="900" spc="-5" dirty="0">
                <a:solidFill>
                  <a:srgbClr val="464646"/>
                </a:solidFill>
                <a:latin typeface="Arial MT"/>
                <a:cs typeface="Arial MT"/>
              </a:rPr>
              <a:t>o</a:t>
            </a:r>
            <a:r>
              <a:rPr sz="900" spc="5" dirty="0">
                <a:solidFill>
                  <a:srgbClr val="464646"/>
                </a:solidFill>
                <a:latin typeface="Arial MT"/>
                <a:cs typeface="Arial MT"/>
              </a:rPr>
              <a:t>m</a:t>
            </a:r>
            <a:r>
              <a:rPr sz="900" spc="-5" dirty="0">
                <a:solidFill>
                  <a:srgbClr val="464646"/>
                </a:solidFill>
                <a:latin typeface="Arial MT"/>
                <a:cs typeface="Arial MT"/>
              </a:rPr>
              <a:t>bined  experience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7976" y="6361838"/>
            <a:ext cx="2029460" cy="2857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spc="-10" dirty="0">
                <a:latin typeface="Arial MT"/>
                <a:cs typeface="Arial MT"/>
              </a:rPr>
              <a:t>PwC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| KABIL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:</a:t>
            </a:r>
            <a:r>
              <a:rPr sz="750" spc="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Securing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India's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Critical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305"/>
              </a:spcBef>
            </a:pPr>
            <a:r>
              <a:rPr sz="750" dirty="0">
                <a:latin typeface="Arial MT"/>
                <a:cs typeface="Arial MT"/>
              </a:rPr>
              <a:t>Pri</a:t>
            </a:r>
            <a:r>
              <a:rPr sz="750" spc="15" dirty="0">
                <a:latin typeface="Arial MT"/>
                <a:cs typeface="Arial MT"/>
              </a:rPr>
              <a:t>v</a:t>
            </a:r>
            <a:r>
              <a:rPr sz="750" dirty="0">
                <a:latin typeface="Arial MT"/>
                <a:cs typeface="Arial MT"/>
              </a:rPr>
              <a:t>a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e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&amp;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</a:t>
            </a:r>
            <a:r>
              <a:rPr sz="750" dirty="0">
                <a:latin typeface="Arial MT"/>
                <a:cs typeface="Arial MT"/>
              </a:rPr>
              <a:t>onfid</a:t>
            </a:r>
            <a:r>
              <a:rPr sz="750" spc="-15" dirty="0">
                <a:latin typeface="Arial MT"/>
                <a:cs typeface="Arial MT"/>
              </a:rPr>
              <a:t>e</a:t>
            </a:r>
            <a:r>
              <a:rPr sz="750" dirty="0">
                <a:latin typeface="Arial MT"/>
                <a:cs typeface="Arial MT"/>
              </a:rPr>
              <a:t>n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i</a:t>
            </a:r>
            <a:r>
              <a:rPr sz="750" spc="-15" dirty="0">
                <a:latin typeface="Arial MT"/>
                <a:cs typeface="Arial MT"/>
              </a:rPr>
              <a:t>a</a:t>
            </a:r>
            <a:r>
              <a:rPr sz="750" dirty="0"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78926" y="6361501"/>
            <a:ext cx="159067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spc="-5" dirty="0">
                <a:latin typeface="Arial"/>
                <a:cs typeface="Arial"/>
              </a:rPr>
              <a:t>References: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PIB,</a:t>
            </a:r>
            <a:r>
              <a:rPr sz="800" i="1" spc="-1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Ministry</a:t>
            </a:r>
            <a:r>
              <a:rPr sz="800" i="1" spc="-4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DF2F1E"/>
                </a:solidFill>
                <a:latin typeface="Arial"/>
                <a:cs typeface="Arial"/>
              </a:rPr>
              <a:t>of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 Mines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49306" y="6361838"/>
            <a:ext cx="1057275" cy="2489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latin typeface="Arial MT"/>
                <a:cs typeface="Arial MT"/>
              </a:rPr>
              <a:t>M</a:t>
            </a:r>
            <a:r>
              <a:rPr sz="750" dirty="0">
                <a:latin typeface="Arial MT"/>
                <a:cs typeface="Arial MT"/>
              </a:rPr>
              <a:t>onda</a:t>
            </a:r>
            <a:r>
              <a:rPr sz="750" spc="-10" dirty="0">
                <a:latin typeface="Arial MT"/>
                <a:cs typeface="Arial MT"/>
              </a:rPr>
              <a:t>y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August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7,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750" spc="-5" dirty="0">
                <a:latin typeface="Arial MT"/>
                <a:cs typeface="Arial MT"/>
              </a:rPr>
              <a:t>14</a:t>
            </a:r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8"/>
              <a:ext cx="12192000" cy="6850380"/>
            </a:xfrm>
            <a:custGeom>
              <a:avLst/>
              <a:gdLst/>
              <a:ahLst/>
              <a:cxnLst/>
              <a:rect l="l" t="t" r="r" b="b"/>
              <a:pathLst>
                <a:path w="12192000" h="6850380">
                  <a:moveTo>
                    <a:pt x="12192000" y="0"/>
                  </a:moveTo>
                  <a:lnTo>
                    <a:pt x="0" y="0"/>
                  </a:lnTo>
                  <a:lnTo>
                    <a:pt x="0" y="6850378"/>
                  </a:lnTo>
                  <a:lnTo>
                    <a:pt x="12192000" y="685037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1725" y="163829"/>
            <a:ext cx="11061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Georgia"/>
                <a:cs typeface="Georgia"/>
              </a:rPr>
              <a:t>KABIL </a:t>
            </a:r>
            <a:r>
              <a:rPr sz="2400" b="0" dirty="0">
                <a:latin typeface="Georgia"/>
                <a:cs typeface="Georgia"/>
              </a:rPr>
              <a:t>is mandated </a:t>
            </a:r>
            <a:r>
              <a:rPr sz="2400" b="0" spc="-5" dirty="0">
                <a:latin typeface="Georgia"/>
                <a:cs typeface="Georgia"/>
              </a:rPr>
              <a:t>to </a:t>
            </a:r>
            <a:r>
              <a:rPr sz="2400" b="0" dirty="0">
                <a:latin typeface="Georgia"/>
                <a:cs typeface="Georgia"/>
              </a:rPr>
              <a:t>achieve its </a:t>
            </a:r>
            <a:r>
              <a:rPr sz="2400" b="0" spc="-5" dirty="0">
                <a:latin typeface="Georgia"/>
                <a:cs typeface="Georgia"/>
              </a:rPr>
              <a:t>strategic goals </a:t>
            </a:r>
            <a:r>
              <a:rPr sz="2400" b="0" dirty="0">
                <a:latin typeface="Georgia"/>
                <a:cs typeface="Georgia"/>
              </a:rPr>
              <a:t>in </a:t>
            </a:r>
            <a:r>
              <a:rPr sz="2400" b="0" spc="-5" dirty="0">
                <a:latin typeface="Georgia"/>
                <a:cs typeface="Georgia"/>
              </a:rPr>
              <a:t>the critical </a:t>
            </a:r>
            <a:r>
              <a:rPr sz="2400" b="0" dirty="0">
                <a:latin typeface="Georgia"/>
                <a:cs typeface="Georgia"/>
              </a:rPr>
              <a:t>mineral market and </a:t>
            </a:r>
            <a:r>
              <a:rPr sz="2400" b="0" spc="-565" dirty="0">
                <a:latin typeface="Georgia"/>
                <a:cs typeface="Georgia"/>
              </a:rPr>
              <a:t> </a:t>
            </a:r>
            <a:r>
              <a:rPr sz="2400" b="0" spc="-5" dirty="0">
                <a:latin typeface="Georgia"/>
                <a:cs typeface="Georgia"/>
              </a:rPr>
              <a:t>drive</a:t>
            </a:r>
            <a:r>
              <a:rPr sz="2400" b="0" spc="-15" dirty="0">
                <a:latin typeface="Georgia"/>
                <a:cs typeface="Georgia"/>
              </a:rPr>
              <a:t> </a:t>
            </a:r>
            <a:r>
              <a:rPr sz="2400" b="0" spc="-5" dirty="0">
                <a:latin typeface="Georgia"/>
                <a:cs typeface="Georgia"/>
              </a:rPr>
              <a:t>economic growth</a:t>
            </a:r>
            <a:r>
              <a:rPr sz="2400" b="0" spc="10" dirty="0">
                <a:latin typeface="Georgia"/>
                <a:cs typeface="Georgia"/>
              </a:rPr>
              <a:t> </a:t>
            </a:r>
            <a:r>
              <a:rPr sz="2400" b="0" dirty="0">
                <a:latin typeface="Georgia"/>
                <a:cs typeface="Georgia"/>
              </a:rPr>
              <a:t>in</a:t>
            </a:r>
            <a:r>
              <a:rPr sz="2400" b="0" spc="-10" dirty="0">
                <a:latin typeface="Georgia"/>
                <a:cs typeface="Georgia"/>
              </a:rPr>
              <a:t> </a:t>
            </a:r>
            <a:r>
              <a:rPr sz="2400" b="0" spc="-5" dirty="0">
                <a:latin typeface="Georgia"/>
                <a:cs typeface="Georgia"/>
              </a:rPr>
              <a:t>sectors like</a:t>
            </a:r>
            <a:r>
              <a:rPr sz="2400" b="0" dirty="0">
                <a:latin typeface="Georgia"/>
                <a:cs typeface="Georgia"/>
              </a:rPr>
              <a:t> </a:t>
            </a:r>
            <a:r>
              <a:rPr sz="2400" b="0" spc="-5" dirty="0">
                <a:latin typeface="Georgia"/>
                <a:cs typeface="Georgia"/>
              </a:rPr>
              <a:t>EVs,</a:t>
            </a:r>
            <a:r>
              <a:rPr sz="2400" b="0" spc="-10" dirty="0">
                <a:latin typeface="Georgia"/>
                <a:cs typeface="Georgia"/>
              </a:rPr>
              <a:t> </a:t>
            </a:r>
            <a:r>
              <a:rPr sz="2400" b="0" spc="-5" dirty="0">
                <a:latin typeface="Georgia"/>
                <a:cs typeface="Georgia"/>
              </a:rPr>
              <a:t>renewable</a:t>
            </a:r>
            <a:r>
              <a:rPr sz="2400" b="0" spc="10" dirty="0">
                <a:latin typeface="Georgia"/>
                <a:cs typeface="Georgia"/>
              </a:rPr>
              <a:t> </a:t>
            </a:r>
            <a:r>
              <a:rPr sz="2400" b="0" spc="-5" dirty="0">
                <a:latin typeface="Georgia"/>
                <a:cs typeface="Georgia"/>
              </a:rPr>
              <a:t>energy,</a:t>
            </a:r>
            <a:r>
              <a:rPr sz="2400" b="0" spc="10" dirty="0">
                <a:latin typeface="Georgia"/>
                <a:cs typeface="Georgia"/>
              </a:rPr>
              <a:t> </a:t>
            </a:r>
            <a:r>
              <a:rPr sz="2400" b="0" dirty="0">
                <a:latin typeface="Georgia"/>
                <a:cs typeface="Georgia"/>
              </a:rPr>
              <a:t>and </a:t>
            </a:r>
            <a:r>
              <a:rPr sz="2400" b="0" spc="-5" dirty="0">
                <a:latin typeface="Georgia"/>
                <a:cs typeface="Georgia"/>
              </a:rPr>
              <a:t>energy storage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3816" y="1526921"/>
            <a:ext cx="10974705" cy="2496820"/>
            <a:chOff x="813816" y="1526921"/>
            <a:chExt cx="10974705" cy="2496820"/>
          </a:xfrm>
        </p:grpSpPr>
        <p:sp>
          <p:nvSpPr>
            <p:cNvPr id="7" name="object 7"/>
            <p:cNvSpPr/>
            <p:nvPr/>
          </p:nvSpPr>
          <p:spPr>
            <a:xfrm>
              <a:off x="830580" y="3360419"/>
              <a:ext cx="668020" cy="662940"/>
            </a:xfrm>
            <a:custGeom>
              <a:avLst/>
              <a:gdLst/>
              <a:ahLst/>
              <a:cxnLst/>
              <a:rect l="l" t="t" r="r" b="b"/>
              <a:pathLst>
                <a:path w="668019" h="662939">
                  <a:moveTo>
                    <a:pt x="667512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667512" y="662939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6" y="3444240"/>
              <a:ext cx="493776" cy="496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16" y="1540764"/>
              <a:ext cx="667512" cy="6629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1436" y="2423160"/>
              <a:ext cx="668020" cy="661670"/>
            </a:xfrm>
            <a:custGeom>
              <a:avLst/>
              <a:gdLst/>
              <a:ahLst/>
              <a:cxnLst/>
              <a:rect l="l" t="t" r="r" b="b"/>
              <a:pathLst>
                <a:path w="668019" h="661669">
                  <a:moveTo>
                    <a:pt x="667512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667512" y="661415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9348" y="2496819"/>
              <a:ext cx="515620" cy="514350"/>
            </a:xfrm>
            <a:custGeom>
              <a:avLst/>
              <a:gdLst/>
              <a:ahLst/>
              <a:cxnLst/>
              <a:rect l="l" t="t" r="r" b="b"/>
              <a:pathLst>
                <a:path w="515619" h="514350">
                  <a:moveTo>
                    <a:pt x="446493" y="263156"/>
                  </a:moveTo>
                  <a:lnTo>
                    <a:pt x="446405" y="247904"/>
                  </a:lnTo>
                  <a:lnTo>
                    <a:pt x="446303" y="246646"/>
                  </a:lnTo>
                  <a:lnTo>
                    <a:pt x="445643" y="237756"/>
                  </a:lnTo>
                  <a:lnTo>
                    <a:pt x="445135" y="233946"/>
                  </a:lnTo>
                  <a:lnTo>
                    <a:pt x="442849" y="219964"/>
                  </a:lnTo>
                  <a:lnTo>
                    <a:pt x="441706" y="214896"/>
                  </a:lnTo>
                  <a:lnTo>
                    <a:pt x="440690" y="209804"/>
                  </a:lnTo>
                  <a:lnTo>
                    <a:pt x="439420" y="206006"/>
                  </a:lnTo>
                  <a:lnTo>
                    <a:pt x="438023" y="202196"/>
                  </a:lnTo>
                  <a:lnTo>
                    <a:pt x="436626" y="197104"/>
                  </a:lnTo>
                  <a:lnTo>
                    <a:pt x="435102" y="193306"/>
                  </a:lnTo>
                  <a:lnTo>
                    <a:pt x="433578" y="188214"/>
                  </a:lnTo>
                  <a:lnTo>
                    <a:pt x="431673" y="184404"/>
                  </a:lnTo>
                  <a:lnTo>
                    <a:pt x="429564" y="179324"/>
                  </a:lnTo>
                  <a:lnTo>
                    <a:pt x="427990" y="175514"/>
                  </a:lnTo>
                  <a:lnTo>
                    <a:pt x="425958" y="171704"/>
                  </a:lnTo>
                  <a:lnTo>
                    <a:pt x="424053" y="168351"/>
                  </a:lnTo>
                  <a:lnTo>
                    <a:pt x="424053" y="246646"/>
                  </a:lnTo>
                  <a:lnTo>
                    <a:pt x="424053" y="268224"/>
                  </a:lnTo>
                  <a:lnTo>
                    <a:pt x="423799" y="273304"/>
                  </a:lnTo>
                  <a:lnTo>
                    <a:pt x="423291" y="277114"/>
                  </a:lnTo>
                  <a:lnTo>
                    <a:pt x="422656" y="282206"/>
                  </a:lnTo>
                  <a:lnTo>
                    <a:pt x="415417" y="311404"/>
                  </a:lnTo>
                  <a:lnTo>
                    <a:pt x="414020" y="316496"/>
                  </a:lnTo>
                  <a:lnTo>
                    <a:pt x="412496" y="320306"/>
                  </a:lnTo>
                  <a:lnTo>
                    <a:pt x="409067" y="327914"/>
                  </a:lnTo>
                  <a:lnTo>
                    <a:pt x="407162" y="331724"/>
                  </a:lnTo>
                  <a:lnTo>
                    <a:pt x="405130" y="335546"/>
                  </a:lnTo>
                  <a:lnTo>
                    <a:pt x="391160" y="335546"/>
                  </a:lnTo>
                  <a:lnTo>
                    <a:pt x="391160" y="357124"/>
                  </a:lnTo>
                  <a:lnTo>
                    <a:pt x="387807" y="362204"/>
                  </a:lnTo>
                  <a:lnTo>
                    <a:pt x="384403" y="366014"/>
                  </a:lnTo>
                  <a:lnTo>
                    <a:pt x="376974" y="373646"/>
                  </a:lnTo>
                  <a:lnTo>
                    <a:pt x="373100" y="378714"/>
                  </a:lnTo>
                  <a:lnTo>
                    <a:pt x="369062" y="381254"/>
                  </a:lnTo>
                  <a:lnTo>
                    <a:pt x="365036" y="385064"/>
                  </a:lnTo>
                  <a:lnTo>
                    <a:pt x="360857" y="388874"/>
                  </a:lnTo>
                  <a:lnTo>
                    <a:pt x="356514" y="392696"/>
                  </a:lnTo>
                  <a:lnTo>
                    <a:pt x="347370" y="399046"/>
                  </a:lnTo>
                  <a:lnTo>
                    <a:pt x="338086" y="404114"/>
                  </a:lnTo>
                  <a:lnTo>
                    <a:pt x="323202" y="411746"/>
                  </a:lnTo>
                  <a:lnTo>
                    <a:pt x="327545" y="405396"/>
                  </a:lnTo>
                  <a:lnTo>
                    <a:pt x="331724" y="400304"/>
                  </a:lnTo>
                  <a:lnTo>
                    <a:pt x="335762" y="393954"/>
                  </a:lnTo>
                  <a:lnTo>
                    <a:pt x="339636" y="386346"/>
                  </a:lnTo>
                  <a:lnTo>
                    <a:pt x="343192" y="379996"/>
                  </a:lnTo>
                  <a:lnTo>
                    <a:pt x="346595" y="372364"/>
                  </a:lnTo>
                  <a:lnTo>
                    <a:pt x="349859" y="366014"/>
                  </a:lnTo>
                  <a:lnTo>
                    <a:pt x="352958" y="357124"/>
                  </a:lnTo>
                  <a:lnTo>
                    <a:pt x="391160" y="357124"/>
                  </a:lnTo>
                  <a:lnTo>
                    <a:pt x="391160" y="335546"/>
                  </a:lnTo>
                  <a:lnTo>
                    <a:pt x="359930" y="335546"/>
                  </a:lnTo>
                  <a:lnTo>
                    <a:pt x="361937" y="326656"/>
                  </a:lnTo>
                  <a:lnTo>
                    <a:pt x="363804" y="319024"/>
                  </a:lnTo>
                  <a:lnTo>
                    <a:pt x="365506" y="310146"/>
                  </a:lnTo>
                  <a:lnTo>
                    <a:pt x="366903" y="301256"/>
                  </a:lnTo>
                  <a:lnTo>
                    <a:pt x="369836" y="299974"/>
                  </a:lnTo>
                  <a:lnTo>
                    <a:pt x="372935" y="299974"/>
                  </a:lnTo>
                  <a:lnTo>
                    <a:pt x="378523" y="297446"/>
                  </a:lnTo>
                  <a:lnTo>
                    <a:pt x="383781" y="293624"/>
                  </a:lnTo>
                  <a:lnTo>
                    <a:pt x="386105" y="292354"/>
                  </a:lnTo>
                  <a:lnTo>
                    <a:pt x="390448" y="287274"/>
                  </a:lnTo>
                  <a:lnTo>
                    <a:pt x="392303" y="286004"/>
                  </a:lnTo>
                  <a:lnTo>
                    <a:pt x="393954" y="283464"/>
                  </a:lnTo>
                  <a:lnTo>
                    <a:pt x="395732" y="280924"/>
                  </a:lnTo>
                  <a:lnTo>
                    <a:pt x="396151" y="279654"/>
                  </a:lnTo>
                  <a:lnTo>
                    <a:pt x="397002" y="277114"/>
                  </a:lnTo>
                  <a:lnTo>
                    <a:pt x="398145" y="274574"/>
                  </a:lnTo>
                  <a:lnTo>
                    <a:pt x="399161" y="272046"/>
                  </a:lnTo>
                  <a:lnTo>
                    <a:pt x="399923" y="268224"/>
                  </a:lnTo>
                  <a:lnTo>
                    <a:pt x="424053" y="268224"/>
                  </a:lnTo>
                  <a:lnTo>
                    <a:pt x="424053" y="246646"/>
                  </a:lnTo>
                  <a:lnTo>
                    <a:pt x="398018" y="246646"/>
                  </a:lnTo>
                  <a:lnTo>
                    <a:pt x="397129" y="244106"/>
                  </a:lnTo>
                  <a:lnTo>
                    <a:pt x="395859" y="241554"/>
                  </a:lnTo>
                  <a:lnTo>
                    <a:pt x="394589" y="239014"/>
                  </a:lnTo>
                  <a:lnTo>
                    <a:pt x="393192" y="237756"/>
                  </a:lnTo>
                  <a:lnTo>
                    <a:pt x="391668" y="235204"/>
                  </a:lnTo>
                  <a:lnTo>
                    <a:pt x="389978" y="233946"/>
                  </a:lnTo>
                  <a:lnTo>
                    <a:pt x="388124" y="231406"/>
                  </a:lnTo>
                  <a:lnTo>
                    <a:pt x="386257" y="230124"/>
                  </a:lnTo>
                  <a:lnTo>
                    <a:pt x="384251" y="227596"/>
                  </a:lnTo>
                  <a:lnTo>
                    <a:pt x="382231" y="226314"/>
                  </a:lnTo>
                  <a:lnTo>
                    <a:pt x="378523" y="224294"/>
                  </a:lnTo>
                  <a:lnTo>
                    <a:pt x="378523" y="259346"/>
                  </a:lnTo>
                  <a:lnTo>
                    <a:pt x="378523" y="263156"/>
                  </a:lnTo>
                  <a:lnTo>
                    <a:pt x="378206" y="264414"/>
                  </a:lnTo>
                  <a:lnTo>
                    <a:pt x="377748" y="266954"/>
                  </a:lnTo>
                  <a:lnTo>
                    <a:pt x="377126" y="268224"/>
                  </a:lnTo>
                  <a:lnTo>
                    <a:pt x="376351" y="269506"/>
                  </a:lnTo>
                  <a:lnTo>
                    <a:pt x="375424" y="270764"/>
                  </a:lnTo>
                  <a:lnTo>
                    <a:pt x="374332" y="273304"/>
                  </a:lnTo>
                  <a:lnTo>
                    <a:pt x="373100" y="274574"/>
                  </a:lnTo>
                  <a:lnTo>
                    <a:pt x="371703" y="275856"/>
                  </a:lnTo>
                  <a:lnTo>
                    <a:pt x="370306" y="275856"/>
                  </a:lnTo>
                  <a:lnTo>
                    <a:pt x="368757" y="277114"/>
                  </a:lnTo>
                  <a:lnTo>
                    <a:pt x="367055" y="278396"/>
                  </a:lnTo>
                  <a:lnTo>
                    <a:pt x="365353" y="278396"/>
                  </a:lnTo>
                  <a:lnTo>
                    <a:pt x="361632" y="279654"/>
                  </a:lnTo>
                  <a:lnTo>
                    <a:pt x="355892" y="279654"/>
                  </a:lnTo>
                  <a:lnTo>
                    <a:pt x="354190" y="278396"/>
                  </a:lnTo>
                  <a:lnTo>
                    <a:pt x="352336" y="278396"/>
                  </a:lnTo>
                  <a:lnTo>
                    <a:pt x="350786" y="277114"/>
                  </a:lnTo>
                  <a:lnTo>
                    <a:pt x="347687" y="275856"/>
                  </a:lnTo>
                  <a:lnTo>
                    <a:pt x="345211" y="273304"/>
                  </a:lnTo>
                  <a:lnTo>
                    <a:pt x="344741" y="272211"/>
                  </a:lnTo>
                  <a:lnTo>
                    <a:pt x="344741" y="298704"/>
                  </a:lnTo>
                  <a:lnTo>
                    <a:pt x="343344" y="308864"/>
                  </a:lnTo>
                  <a:lnTo>
                    <a:pt x="341490" y="317754"/>
                  </a:lnTo>
                  <a:lnTo>
                    <a:pt x="339318" y="326656"/>
                  </a:lnTo>
                  <a:lnTo>
                    <a:pt x="336994" y="335546"/>
                  </a:lnTo>
                  <a:lnTo>
                    <a:pt x="329247" y="335546"/>
                  </a:lnTo>
                  <a:lnTo>
                    <a:pt x="329247" y="357124"/>
                  </a:lnTo>
                  <a:lnTo>
                    <a:pt x="326466" y="364756"/>
                  </a:lnTo>
                  <a:lnTo>
                    <a:pt x="323367" y="369824"/>
                  </a:lnTo>
                  <a:lnTo>
                    <a:pt x="320268" y="376174"/>
                  </a:lnTo>
                  <a:lnTo>
                    <a:pt x="317004" y="382524"/>
                  </a:lnTo>
                  <a:lnTo>
                    <a:pt x="313601" y="387604"/>
                  </a:lnTo>
                  <a:lnTo>
                    <a:pt x="310032" y="392696"/>
                  </a:lnTo>
                  <a:lnTo>
                    <a:pt x="306324" y="396506"/>
                  </a:lnTo>
                  <a:lnTo>
                    <a:pt x="302450" y="401574"/>
                  </a:lnTo>
                  <a:lnTo>
                    <a:pt x="298577" y="405396"/>
                  </a:lnTo>
                  <a:lnTo>
                    <a:pt x="294551" y="409206"/>
                  </a:lnTo>
                  <a:lnTo>
                    <a:pt x="290360" y="413004"/>
                  </a:lnTo>
                  <a:lnTo>
                    <a:pt x="286181" y="415556"/>
                  </a:lnTo>
                  <a:lnTo>
                    <a:pt x="284162" y="416814"/>
                  </a:lnTo>
                  <a:lnTo>
                    <a:pt x="279831" y="419354"/>
                  </a:lnTo>
                  <a:lnTo>
                    <a:pt x="277507" y="420624"/>
                  </a:lnTo>
                  <a:lnTo>
                    <a:pt x="275336" y="420624"/>
                  </a:lnTo>
                  <a:lnTo>
                    <a:pt x="273164" y="421906"/>
                  </a:lnTo>
                  <a:lnTo>
                    <a:pt x="270840" y="423164"/>
                  </a:lnTo>
                  <a:lnTo>
                    <a:pt x="268668" y="423164"/>
                  </a:lnTo>
                  <a:lnTo>
                    <a:pt x="268668" y="383806"/>
                  </a:lnTo>
                  <a:lnTo>
                    <a:pt x="271145" y="383806"/>
                  </a:lnTo>
                  <a:lnTo>
                    <a:pt x="275793" y="381254"/>
                  </a:lnTo>
                  <a:lnTo>
                    <a:pt x="280136" y="378714"/>
                  </a:lnTo>
                  <a:lnTo>
                    <a:pt x="284162" y="376174"/>
                  </a:lnTo>
                  <a:lnTo>
                    <a:pt x="286029" y="373646"/>
                  </a:lnTo>
                  <a:lnTo>
                    <a:pt x="287883" y="372364"/>
                  </a:lnTo>
                  <a:lnTo>
                    <a:pt x="290982" y="368554"/>
                  </a:lnTo>
                  <a:lnTo>
                    <a:pt x="292379" y="366014"/>
                  </a:lnTo>
                  <a:lnTo>
                    <a:pt x="293776" y="364756"/>
                  </a:lnTo>
                  <a:lnTo>
                    <a:pt x="294309" y="363474"/>
                  </a:lnTo>
                  <a:lnTo>
                    <a:pt x="295935" y="359664"/>
                  </a:lnTo>
                  <a:lnTo>
                    <a:pt x="296875" y="357124"/>
                  </a:lnTo>
                  <a:lnTo>
                    <a:pt x="329247" y="357124"/>
                  </a:lnTo>
                  <a:lnTo>
                    <a:pt x="329247" y="335546"/>
                  </a:lnTo>
                  <a:lnTo>
                    <a:pt x="298107" y="335546"/>
                  </a:lnTo>
                  <a:lnTo>
                    <a:pt x="296557" y="330454"/>
                  </a:lnTo>
                  <a:lnTo>
                    <a:pt x="287731" y="316496"/>
                  </a:lnTo>
                  <a:lnTo>
                    <a:pt x="285711" y="313956"/>
                  </a:lnTo>
                  <a:lnTo>
                    <a:pt x="281381" y="311404"/>
                  </a:lnTo>
                  <a:lnTo>
                    <a:pt x="279057" y="308864"/>
                  </a:lnTo>
                  <a:lnTo>
                    <a:pt x="277037" y="307848"/>
                  </a:lnTo>
                  <a:lnTo>
                    <a:pt x="277037" y="344424"/>
                  </a:lnTo>
                  <a:lnTo>
                    <a:pt x="276733" y="348246"/>
                  </a:lnTo>
                  <a:lnTo>
                    <a:pt x="276263" y="349504"/>
                  </a:lnTo>
                  <a:lnTo>
                    <a:pt x="275640" y="352056"/>
                  </a:lnTo>
                  <a:lnTo>
                    <a:pt x="273786" y="354596"/>
                  </a:lnTo>
                  <a:lnTo>
                    <a:pt x="272694" y="355854"/>
                  </a:lnTo>
                  <a:lnTo>
                    <a:pt x="271462" y="358406"/>
                  </a:lnTo>
                  <a:lnTo>
                    <a:pt x="270217" y="358406"/>
                  </a:lnTo>
                  <a:lnTo>
                    <a:pt x="265569" y="362204"/>
                  </a:lnTo>
                  <a:lnTo>
                    <a:pt x="263867" y="362204"/>
                  </a:lnTo>
                  <a:lnTo>
                    <a:pt x="262013" y="363474"/>
                  </a:lnTo>
                  <a:lnTo>
                    <a:pt x="254342" y="363474"/>
                  </a:lnTo>
                  <a:lnTo>
                    <a:pt x="252476" y="362204"/>
                  </a:lnTo>
                  <a:lnTo>
                    <a:pt x="250774" y="362204"/>
                  </a:lnTo>
                  <a:lnTo>
                    <a:pt x="246595" y="358800"/>
                  </a:lnTo>
                  <a:lnTo>
                    <a:pt x="246595" y="383806"/>
                  </a:lnTo>
                  <a:lnTo>
                    <a:pt x="246595" y="423164"/>
                  </a:lnTo>
                  <a:lnTo>
                    <a:pt x="244271" y="423164"/>
                  </a:lnTo>
                  <a:lnTo>
                    <a:pt x="241947" y="421906"/>
                  </a:lnTo>
                  <a:lnTo>
                    <a:pt x="239776" y="420624"/>
                  </a:lnTo>
                  <a:lnTo>
                    <a:pt x="237604" y="420624"/>
                  </a:lnTo>
                  <a:lnTo>
                    <a:pt x="208788" y="396506"/>
                  </a:lnTo>
                  <a:lnTo>
                    <a:pt x="205079" y="392696"/>
                  </a:lnTo>
                  <a:lnTo>
                    <a:pt x="201510" y="387604"/>
                  </a:lnTo>
                  <a:lnTo>
                    <a:pt x="198107" y="382524"/>
                  </a:lnTo>
                  <a:lnTo>
                    <a:pt x="194843" y="376174"/>
                  </a:lnTo>
                  <a:lnTo>
                    <a:pt x="191744" y="369824"/>
                  </a:lnTo>
                  <a:lnTo>
                    <a:pt x="190969" y="368490"/>
                  </a:lnTo>
                  <a:lnTo>
                    <a:pt x="190969" y="410464"/>
                  </a:lnTo>
                  <a:lnTo>
                    <a:pt x="186016" y="407924"/>
                  </a:lnTo>
                  <a:lnTo>
                    <a:pt x="181216" y="405396"/>
                  </a:lnTo>
                  <a:lnTo>
                    <a:pt x="176415" y="404114"/>
                  </a:lnTo>
                  <a:lnTo>
                    <a:pt x="167119" y="397764"/>
                  </a:lnTo>
                  <a:lnTo>
                    <a:pt x="158280" y="391414"/>
                  </a:lnTo>
                  <a:lnTo>
                    <a:pt x="153949" y="388874"/>
                  </a:lnTo>
                  <a:lnTo>
                    <a:pt x="124040" y="357124"/>
                  </a:lnTo>
                  <a:lnTo>
                    <a:pt x="162001" y="357124"/>
                  </a:lnTo>
                  <a:lnTo>
                    <a:pt x="164947" y="366014"/>
                  </a:lnTo>
                  <a:lnTo>
                    <a:pt x="168046" y="372364"/>
                  </a:lnTo>
                  <a:lnTo>
                    <a:pt x="190969" y="410464"/>
                  </a:lnTo>
                  <a:lnTo>
                    <a:pt x="190969" y="368490"/>
                  </a:lnTo>
                  <a:lnTo>
                    <a:pt x="188810" y="364756"/>
                  </a:lnTo>
                  <a:lnTo>
                    <a:pt x="186016" y="357124"/>
                  </a:lnTo>
                  <a:lnTo>
                    <a:pt x="219481" y="357124"/>
                  </a:lnTo>
                  <a:lnTo>
                    <a:pt x="221335" y="362204"/>
                  </a:lnTo>
                  <a:lnTo>
                    <a:pt x="223824" y="366014"/>
                  </a:lnTo>
                  <a:lnTo>
                    <a:pt x="225056" y="368554"/>
                  </a:lnTo>
                  <a:lnTo>
                    <a:pt x="226606" y="369824"/>
                  </a:lnTo>
                  <a:lnTo>
                    <a:pt x="228155" y="372364"/>
                  </a:lnTo>
                  <a:lnTo>
                    <a:pt x="229857" y="373646"/>
                  </a:lnTo>
                  <a:lnTo>
                    <a:pt x="233578" y="377456"/>
                  </a:lnTo>
                  <a:lnTo>
                    <a:pt x="237604" y="379996"/>
                  </a:lnTo>
                  <a:lnTo>
                    <a:pt x="241947" y="382524"/>
                  </a:lnTo>
                  <a:lnTo>
                    <a:pt x="244271" y="382524"/>
                  </a:lnTo>
                  <a:lnTo>
                    <a:pt x="246595" y="383806"/>
                  </a:lnTo>
                  <a:lnTo>
                    <a:pt x="246595" y="358800"/>
                  </a:lnTo>
                  <a:lnTo>
                    <a:pt x="246126" y="358406"/>
                  </a:lnTo>
                  <a:lnTo>
                    <a:pt x="244894" y="358406"/>
                  </a:lnTo>
                  <a:lnTo>
                    <a:pt x="244259" y="357124"/>
                  </a:lnTo>
                  <a:lnTo>
                    <a:pt x="243649" y="355854"/>
                  </a:lnTo>
                  <a:lnTo>
                    <a:pt x="242570" y="354596"/>
                  </a:lnTo>
                  <a:lnTo>
                    <a:pt x="240703" y="352056"/>
                  </a:lnTo>
                  <a:lnTo>
                    <a:pt x="240093" y="349504"/>
                  </a:lnTo>
                  <a:lnTo>
                    <a:pt x="239623" y="348246"/>
                  </a:lnTo>
                  <a:lnTo>
                    <a:pt x="239318" y="344424"/>
                  </a:lnTo>
                  <a:lnTo>
                    <a:pt x="239623" y="340614"/>
                  </a:lnTo>
                  <a:lnTo>
                    <a:pt x="240093" y="339356"/>
                  </a:lnTo>
                  <a:lnTo>
                    <a:pt x="240703" y="336804"/>
                  </a:lnTo>
                  <a:lnTo>
                    <a:pt x="241630" y="335546"/>
                  </a:lnTo>
                  <a:lnTo>
                    <a:pt x="242570" y="334264"/>
                  </a:lnTo>
                  <a:lnTo>
                    <a:pt x="243649" y="333006"/>
                  </a:lnTo>
                  <a:lnTo>
                    <a:pt x="246126" y="330454"/>
                  </a:lnTo>
                  <a:lnTo>
                    <a:pt x="250774" y="326656"/>
                  </a:lnTo>
                  <a:lnTo>
                    <a:pt x="252476" y="326656"/>
                  </a:lnTo>
                  <a:lnTo>
                    <a:pt x="256197" y="325374"/>
                  </a:lnTo>
                  <a:lnTo>
                    <a:pt x="260146" y="325374"/>
                  </a:lnTo>
                  <a:lnTo>
                    <a:pt x="263867" y="326656"/>
                  </a:lnTo>
                  <a:lnTo>
                    <a:pt x="265569" y="326656"/>
                  </a:lnTo>
                  <a:lnTo>
                    <a:pt x="276263" y="339356"/>
                  </a:lnTo>
                  <a:lnTo>
                    <a:pt x="276733" y="340614"/>
                  </a:lnTo>
                  <a:lnTo>
                    <a:pt x="277037" y="344424"/>
                  </a:lnTo>
                  <a:lnTo>
                    <a:pt x="277037" y="307848"/>
                  </a:lnTo>
                  <a:lnTo>
                    <a:pt x="276567" y="307606"/>
                  </a:lnTo>
                  <a:lnTo>
                    <a:pt x="273939" y="306324"/>
                  </a:lnTo>
                  <a:lnTo>
                    <a:pt x="271310" y="306324"/>
                  </a:lnTo>
                  <a:lnTo>
                    <a:pt x="268668" y="305054"/>
                  </a:lnTo>
                  <a:lnTo>
                    <a:pt x="268668" y="268224"/>
                  </a:lnTo>
                  <a:lnTo>
                    <a:pt x="319646" y="268224"/>
                  </a:lnTo>
                  <a:lnTo>
                    <a:pt x="320268" y="270764"/>
                  </a:lnTo>
                  <a:lnTo>
                    <a:pt x="321818" y="275856"/>
                  </a:lnTo>
                  <a:lnTo>
                    <a:pt x="322897" y="278396"/>
                  </a:lnTo>
                  <a:lnTo>
                    <a:pt x="325374" y="283464"/>
                  </a:lnTo>
                  <a:lnTo>
                    <a:pt x="326923" y="284746"/>
                  </a:lnTo>
                  <a:lnTo>
                    <a:pt x="328472" y="287274"/>
                  </a:lnTo>
                  <a:lnTo>
                    <a:pt x="330174" y="288556"/>
                  </a:lnTo>
                  <a:lnTo>
                    <a:pt x="331889" y="291096"/>
                  </a:lnTo>
                  <a:lnTo>
                    <a:pt x="337921" y="294906"/>
                  </a:lnTo>
                  <a:lnTo>
                    <a:pt x="340093" y="296164"/>
                  </a:lnTo>
                  <a:lnTo>
                    <a:pt x="344741" y="298704"/>
                  </a:lnTo>
                  <a:lnTo>
                    <a:pt x="344741" y="272211"/>
                  </a:lnTo>
                  <a:lnTo>
                    <a:pt x="344119" y="270764"/>
                  </a:lnTo>
                  <a:lnTo>
                    <a:pt x="343192" y="269506"/>
                  </a:lnTo>
                  <a:lnTo>
                    <a:pt x="342417" y="268224"/>
                  </a:lnTo>
                  <a:lnTo>
                    <a:pt x="341795" y="266954"/>
                  </a:lnTo>
                  <a:lnTo>
                    <a:pt x="341337" y="264414"/>
                  </a:lnTo>
                  <a:lnTo>
                    <a:pt x="341020" y="263156"/>
                  </a:lnTo>
                  <a:lnTo>
                    <a:pt x="340868" y="260604"/>
                  </a:lnTo>
                  <a:lnTo>
                    <a:pt x="341337" y="256806"/>
                  </a:lnTo>
                  <a:lnTo>
                    <a:pt x="341795" y="255524"/>
                  </a:lnTo>
                  <a:lnTo>
                    <a:pt x="342417" y="252996"/>
                  </a:lnTo>
                  <a:lnTo>
                    <a:pt x="352336" y="242824"/>
                  </a:lnTo>
                  <a:lnTo>
                    <a:pt x="355892" y="242824"/>
                  </a:lnTo>
                  <a:lnTo>
                    <a:pt x="357759" y="241554"/>
                  </a:lnTo>
                  <a:lnTo>
                    <a:pt x="361632" y="241554"/>
                  </a:lnTo>
                  <a:lnTo>
                    <a:pt x="365353" y="242824"/>
                  </a:lnTo>
                  <a:lnTo>
                    <a:pt x="367055" y="242824"/>
                  </a:lnTo>
                  <a:lnTo>
                    <a:pt x="377748" y="255524"/>
                  </a:lnTo>
                  <a:lnTo>
                    <a:pt x="378206" y="256806"/>
                  </a:lnTo>
                  <a:lnTo>
                    <a:pt x="378523" y="259346"/>
                  </a:lnTo>
                  <a:lnTo>
                    <a:pt x="378523" y="224294"/>
                  </a:lnTo>
                  <a:lnTo>
                    <a:pt x="375259" y="222504"/>
                  </a:lnTo>
                  <a:lnTo>
                    <a:pt x="372783" y="222504"/>
                  </a:lnTo>
                  <a:lnTo>
                    <a:pt x="370306" y="221246"/>
                  </a:lnTo>
                  <a:lnTo>
                    <a:pt x="367677" y="221246"/>
                  </a:lnTo>
                  <a:lnTo>
                    <a:pt x="367055" y="214896"/>
                  </a:lnTo>
                  <a:lnTo>
                    <a:pt x="366280" y="209804"/>
                  </a:lnTo>
                  <a:lnTo>
                    <a:pt x="363486" y="194564"/>
                  </a:lnTo>
                  <a:lnTo>
                    <a:pt x="361315" y="184404"/>
                  </a:lnTo>
                  <a:lnTo>
                    <a:pt x="360083" y="179324"/>
                  </a:lnTo>
                  <a:lnTo>
                    <a:pt x="405130" y="179324"/>
                  </a:lnTo>
                  <a:lnTo>
                    <a:pt x="407162" y="183146"/>
                  </a:lnTo>
                  <a:lnTo>
                    <a:pt x="409067" y="186956"/>
                  </a:lnTo>
                  <a:lnTo>
                    <a:pt x="412496" y="195846"/>
                  </a:lnTo>
                  <a:lnTo>
                    <a:pt x="414020" y="199656"/>
                  </a:lnTo>
                  <a:lnTo>
                    <a:pt x="416814" y="207264"/>
                  </a:lnTo>
                  <a:lnTo>
                    <a:pt x="418084" y="212356"/>
                  </a:lnTo>
                  <a:lnTo>
                    <a:pt x="419227" y="216154"/>
                  </a:lnTo>
                  <a:lnTo>
                    <a:pt x="424053" y="246646"/>
                  </a:lnTo>
                  <a:lnTo>
                    <a:pt x="424053" y="168351"/>
                  </a:lnTo>
                  <a:lnTo>
                    <a:pt x="421640" y="164096"/>
                  </a:lnTo>
                  <a:lnTo>
                    <a:pt x="417614" y="157746"/>
                  </a:lnTo>
                  <a:lnTo>
                    <a:pt x="416814" y="156464"/>
                  </a:lnTo>
                  <a:lnTo>
                    <a:pt x="391160" y="124091"/>
                  </a:lnTo>
                  <a:lnTo>
                    <a:pt x="391160" y="157746"/>
                  </a:lnTo>
                  <a:lnTo>
                    <a:pt x="353110" y="157746"/>
                  </a:lnTo>
                  <a:lnTo>
                    <a:pt x="350164" y="150114"/>
                  </a:lnTo>
                  <a:lnTo>
                    <a:pt x="346913" y="142506"/>
                  </a:lnTo>
                  <a:lnTo>
                    <a:pt x="345668" y="139725"/>
                  </a:lnTo>
                  <a:lnTo>
                    <a:pt x="345668" y="222504"/>
                  </a:lnTo>
                  <a:lnTo>
                    <a:pt x="343509" y="223774"/>
                  </a:lnTo>
                  <a:lnTo>
                    <a:pt x="341490" y="223774"/>
                  </a:lnTo>
                  <a:lnTo>
                    <a:pt x="335915" y="227596"/>
                  </a:lnTo>
                  <a:lnTo>
                    <a:pt x="332498" y="230124"/>
                  </a:lnTo>
                  <a:lnTo>
                    <a:pt x="329399" y="233946"/>
                  </a:lnTo>
                  <a:lnTo>
                    <a:pt x="326618" y="236474"/>
                  </a:lnTo>
                  <a:lnTo>
                    <a:pt x="325374" y="239014"/>
                  </a:lnTo>
                  <a:lnTo>
                    <a:pt x="324294" y="240296"/>
                  </a:lnTo>
                  <a:lnTo>
                    <a:pt x="323202" y="242824"/>
                  </a:lnTo>
                  <a:lnTo>
                    <a:pt x="322275" y="244106"/>
                  </a:lnTo>
                  <a:lnTo>
                    <a:pt x="321348" y="246646"/>
                  </a:lnTo>
                  <a:lnTo>
                    <a:pt x="268668" y="246646"/>
                  </a:lnTo>
                  <a:lnTo>
                    <a:pt x="268668" y="179324"/>
                  </a:lnTo>
                  <a:lnTo>
                    <a:pt x="337146" y="179324"/>
                  </a:lnTo>
                  <a:lnTo>
                    <a:pt x="338543" y="184404"/>
                  </a:lnTo>
                  <a:lnTo>
                    <a:pt x="341020" y="194564"/>
                  </a:lnTo>
                  <a:lnTo>
                    <a:pt x="342112" y="200914"/>
                  </a:lnTo>
                  <a:lnTo>
                    <a:pt x="343192" y="206006"/>
                  </a:lnTo>
                  <a:lnTo>
                    <a:pt x="344119" y="211074"/>
                  </a:lnTo>
                  <a:lnTo>
                    <a:pt x="344893" y="216154"/>
                  </a:lnTo>
                  <a:lnTo>
                    <a:pt x="345668" y="222504"/>
                  </a:lnTo>
                  <a:lnTo>
                    <a:pt x="345668" y="139725"/>
                  </a:lnTo>
                  <a:lnTo>
                    <a:pt x="329399" y="111582"/>
                  </a:lnTo>
                  <a:lnTo>
                    <a:pt x="329399" y="157746"/>
                  </a:lnTo>
                  <a:lnTo>
                    <a:pt x="268668" y="157746"/>
                  </a:lnTo>
                  <a:lnTo>
                    <a:pt x="268668" y="91706"/>
                  </a:lnTo>
                  <a:lnTo>
                    <a:pt x="270992" y="92964"/>
                  </a:lnTo>
                  <a:lnTo>
                    <a:pt x="273164" y="92964"/>
                  </a:lnTo>
                  <a:lnTo>
                    <a:pt x="275488" y="94246"/>
                  </a:lnTo>
                  <a:lnTo>
                    <a:pt x="277660" y="95504"/>
                  </a:lnTo>
                  <a:lnTo>
                    <a:pt x="279831" y="95504"/>
                  </a:lnTo>
                  <a:lnTo>
                    <a:pt x="282155" y="96774"/>
                  </a:lnTo>
                  <a:lnTo>
                    <a:pt x="286486" y="99314"/>
                  </a:lnTo>
                  <a:lnTo>
                    <a:pt x="290677" y="103124"/>
                  </a:lnTo>
                  <a:lnTo>
                    <a:pt x="294855" y="105664"/>
                  </a:lnTo>
                  <a:lnTo>
                    <a:pt x="298881" y="109474"/>
                  </a:lnTo>
                  <a:lnTo>
                    <a:pt x="302755" y="113296"/>
                  </a:lnTo>
                  <a:lnTo>
                    <a:pt x="306628" y="118364"/>
                  </a:lnTo>
                  <a:lnTo>
                    <a:pt x="310349" y="123456"/>
                  </a:lnTo>
                  <a:lnTo>
                    <a:pt x="313905" y="127254"/>
                  </a:lnTo>
                  <a:lnTo>
                    <a:pt x="317322" y="133604"/>
                  </a:lnTo>
                  <a:lnTo>
                    <a:pt x="320573" y="138696"/>
                  </a:lnTo>
                  <a:lnTo>
                    <a:pt x="323672" y="145046"/>
                  </a:lnTo>
                  <a:lnTo>
                    <a:pt x="326618" y="151396"/>
                  </a:lnTo>
                  <a:lnTo>
                    <a:pt x="329399" y="157746"/>
                  </a:lnTo>
                  <a:lnTo>
                    <a:pt x="329399" y="111582"/>
                  </a:lnTo>
                  <a:lnTo>
                    <a:pt x="328015" y="109474"/>
                  </a:lnTo>
                  <a:lnTo>
                    <a:pt x="323824" y="104406"/>
                  </a:lnTo>
                  <a:lnTo>
                    <a:pt x="333743" y="109474"/>
                  </a:lnTo>
                  <a:lnTo>
                    <a:pt x="338543" y="112014"/>
                  </a:lnTo>
                  <a:lnTo>
                    <a:pt x="347840" y="117106"/>
                  </a:lnTo>
                  <a:lnTo>
                    <a:pt x="352336" y="119646"/>
                  </a:lnTo>
                  <a:lnTo>
                    <a:pt x="361010" y="127254"/>
                  </a:lnTo>
                  <a:lnTo>
                    <a:pt x="365188" y="129806"/>
                  </a:lnTo>
                  <a:lnTo>
                    <a:pt x="387807" y="153924"/>
                  </a:lnTo>
                  <a:lnTo>
                    <a:pt x="391160" y="157746"/>
                  </a:lnTo>
                  <a:lnTo>
                    <a:pt x="391160" y="124091"/>
                  </a:lnTo>
                  <a:lnTo>
                    <a:pt x="387972" y="120904"/>
                  </a:lnTo>
                  <a:lnTo>
                    <a:pt x="377748" y="112014"/>
                  </a:lnTo>
                  <a:lnTo>
                    <a:pt x="370611" y="105664"/>
                  </a:lnTo>
                  <a:lnTo>
                    <a:pt x="368744" y="104406"/>
                  </a:lnTo>
                  <a:lnTo>
                    <a:pt x="359460" y="98056"/>
                  </a:lnTo>
                  <a:lnTo>
                    <a:pt x="355587" y="95504"/>
                  </a:lnTo>
                  <a:lnTo>
                    <a:pt x="351561" y="94246"/>
                  </a:lnTo>
                  <a:lnTo>
                    <a:pt x="347687" y="91706"/>
                  </a:lnTo>
                  <a:lnTo>
                    <a:pt x="343662" y="89154"/>
                  </a:lnTo>
                  <a:lnTo>
                    <a:pt x="335292" y="85356"/>
                  </a:lnTo>
                  <a:lnTo>
                    <a:pt x="331114" y="84074"/>
                  </a:lnTo>
                  <a:lnTo>
                    <a:pt x="326923" y="81546"/>
                  </a:lnTo>
                  <a:lnTo>
                    <a:pt x="318249" y="79006"/>
                  </a:lnTo>
                  <a:lnTo>
                    <a:pt x="290982" y="71374"/>
                  </a:lnTo>
                  <a:lnTo>
                    <a:pt x="286334" y="71374"/>
                  </a:lnTo>
                  <a:lnTo>
                    <a:pt x="281686" y="70104"/>
                  </a:lnTo>
                  <a:lnTo>
                    <a:pt x="276885" y="70104"/>
                  </a:lnTo>
                  <a:lnTo>
                    <a:pt x="272084" y="68846"/>
                  </a:lnTo>
                  <a:lnTo>
                    <a:pt x="246595" y="68846"/>
                  </a:lnTo>
                  <a:lnTo>
                    <a:pt x="246595" y="305054"/>
                  </a:lnTo>
                  <a:lnTo>
                    <a:pt x="241325" y="307606"/>
                  </a:lnTo>
                  <a:lnTo>
                    <a:pt x="239001" y="308864"/>
                  </a:lnTo>
                  <a:lnTo>
                    <a:pt x="236524" y="310146"/>
                  </a:lnTo>
                  <a:lnTo>
                    <a:pt x="232181" y="312674"/>
                  </a:lnTo>
                  <a:lnTo>
                    <a:pt x="230174" y="313956"/>
                  </a:lnTo>
                  <a:lnTo>
                    <a:pt x="226453" y="319024"/>
                  </a:lnTo>
                  <a:lnTo>
                    <a:pt x="223354" y="322846"/>
                  </a:lnTo>
                  <a:lnTo>
                    <a:pt x="221957" y="325374"/>
                  </a:lnTo>
                  <a:lnTo>
                    <a:pt x="219786" y="330454"/>
                  </a:lnTo>
                  <a:lnTo>
                    <a:pt x="218859" y="333006"/>
                  </a:lnTo>
                  <a:lnTo>
                    <a:pt x="218236" y="335546"/>
                  </a:lnTo>
                  <a:lnTo>
                    <a:pt x="178269" y="335546"/>
                  </a:lnTo>
                  <a:lnTo>
                    <a:pt x="169900" y="294906"/>
                  </a:lnTo>
                  <a:lnTo>
                    <a:pt x="167728" y="268224"/>
                  </a:lnTo>
                  <a:lnTo>
                    <a:pt x="246595" y="268224"/>
                  </a:lnTo>
                  <a:lnTo>
                    <a:pt x="246595" y="246646"/>
                  </a:lnTo>
                  <a:lnTo>
                    <a:pt x="167728" y="246646"/>
                  </a:lnTo>
                  <a:lnTo>
                    <a:pt x="168198" y="237756"/>
                  </a:lnTo>
                  <a:lnTo>
                    <a:pt x="168821" y="228854"/>
                  </a:lnTo>
                  <a:lnTo>
                    <a:pt x="170992" y="212356"/>
                  </a:lnTo>
                  <a:lnTo>
                    <a:pt x="178117" y="212356"/>
                  </a:lnTo>
                  <a:lnTo>
                    <a:pt x="181673" y="211074"/>
                  </a:lnTo>
                  <a:lnTo>
                    <a:pt x="185089" y="211074"/>
                  </a:lnTo>
                  <a:lnTo>
                    <a:pt x="188493" y="209804"/>
                  </a:lnTo>
                  <a:lnTo>
                    <a:pt x="191744" y="208546"/>
                  </a:lnTo>
                  <a:lnTo>
                    <a:pt x="194691" y="207264"/>
                  </a:lnTo>
                  <a:lnTo>
                    <a:pt x="197637" y="204724"/>
                  </a:lnTo>
                  <a:lnTo>
                    <a:pt x="200431" y="203454"/>
                  </a:lnTo>
                  <a:lnTo>
                    <a:pt x="202907" y="200914"/>
                  </a:lnTo>
                  <a:lnTo>
                    <a:pt x="205232" y="198374"/>
                  </a:lnTo>
                  <a:lnTo>
                    <a:pt x="207391" y="195846"/>
                  </a:lnTo>
                  <a:lnTo>
                    <a:pt x="209410" y="192024"/>
                  </a:lnTo>
                  <a:lnTo>
                    <a:pt x="210959" y="189496"/>
                  </a:lnTo>
                  <a:lnTo>
                    <a:pt x="212509" y="186956"/>
                  </a:lnTo>
                  <a:lnTo>
                    <a:pt x="213588" y="183146"/>
                  </a:lnTo>
                  <a:lnTo>
                    <a:pt x="214528" y="179324"/>
                  </a:lnTo>
                  <a:lnTo>
                    <a:pt x="246595" y="179324"/>
                  </a:lnTo>
                  <a:lnTo>
                    <a:pt x="246595" y="157746"/>
                  </a:lnTo>
                  <a:lnTo>
                    <a:pt x="213131" y="157746"/>
                  </a:lnTo>
                  <a:lnTo>
                    <a:pt x="211734" y="153924"/>
                  </a:lnTo>
                  <a:lnTo>
                    <a:pt x="210947" y="152654"/>
                  </a:lnTo>
                  <a:lnTo>
                    <a:pt x="210185" y="151396"/>
                  </a:lnTo>
                  <a:lnTo>
                    <a:pt x="208330" y="148856"/>
                  </a:lnTo>
                  <a:lnTo>
                    <a:pt x="206311" y="145046"/>
                  </a:lnTo>
                  <a:lnTo>
                    <a:pt x="204139" y="142506"/>
                  </a:lnTo>
                  <a:lnTo>
                    <a:pt x="201663" y="141224"/>
                  </a:lnTo>
                  <a:lnTo>
                    <a:pt x="199034" y="138696"/>
                  </a:lnTo>
                  <a:lnTo>
                    <a:pt x="213283" y="113296"/>
                  </a:lnTo>
                  <a:lnTo>
                    <a:pt x="216382" y="109474"/>
                  </a:lnTo>
                  <a:lnTo>
                    <a:pt x="222885" y="104406"/>
                  </a:lnTo>
                  <a:lnTo>
                    <a:pt x="229400" y="99314"/>
                  </a:lnTo>
                  <a:lnTo>
                    <a:pt x="232803" y="98056"/>
                  </a:lnTo>
                  <a:lnTo>
                    <a:pt x="239623" y="94246"/>
                  </a:lnTo>
                  <a:lnTo>
                    <a:pt x="243027" y="92964"/>
                  </a:lnTo>
                  <a:lnTo>
                    <a:pt x="246595" y="91706"/>
                  </a:lnTo>
                  <a:lnTo>
                    <a:pt x="246595" y="68846"/>
                  </a:lnTo>
                  <a:lnTo>
                    <a:pt x="243027" y="68846"/>
                  </a:lnTo>
                  <a:lnTo>
                    <a:pt x="238226" y="70104"/>
                  </a:lnTo>
                  <a:lnTo>
                    <a:pt x="233578" y="70104"/>
                  </a:lnTo>
                  <a:lnTo>
                    <a:pt x="228777" y="71374"/>
                  </a:lnTo>
                  <a:lnTo>
                    <a:pt x="224129" y="71374"/>
                  </a:lnTo>
                  <a:lnTo>
                    <a:pt x="210337" y="75196"/>
                  </a:lnTo>
                  <a:lnTo>
                    <a:pt x="197015" y="79006"/>
                  </a:lnTo>
                  <a:lnTo>
                    <a:pt x="193294" y="80098"/>
                  </a:lnTo>
                  <a:lnTo>
                    <a:pt x="193294" y="169164"/>
                  </a:lnTo>
                  <a:lnTo>
                    <a:pt x="193294" y="172974"/>
                  </a:lnTo>
                  <a:lnTo>
                    <a:pt x="192989" y="175514"/>
                  </a:lnTo>
                  <a:lnTo>
                    <a:pt x="192519" y="176796"/>
                  </a:lnTo>
                  <a:lnTo>
                    <a:pt x="191909" y="178054"/>
                  </a:lnTo>
                  <a:lnTo>
                    <a:pt x="191135" y="180606"/>
                  </a:lnTo>
                  <a:lnTo>
                    <a:pt x="183540" y="188214"/>
                  </a:lnTo>
                  <a:lnTo>
                    <a:pt x="181838" y="188214"/>
                  </a:lnTo>
                  <a:lnTo>
                    <a:pt x="180124" y="189496"/>
                  </a:lnTo>
                  <a:lnTo>
                    <a:pt x="168973" y="189496"/>
                  </a:lnTo>
                  <a:lnTo>
                    <a:pt x="167271" y="188214"/>
                  </a:lnTo>
                  <a:lnTo>
                    <a:pt x="165569" y="188214"/>
                  </a:lnTo>
                  <a:lnTo>
                    <a:pt x="157200" y="178054"/>
                  </a:lnTo>
                  <a:lnTo>
                    <a:pt x="156578" y="176796"/>
                  </a:lnTo>
                  <a:lnTo>
                    <a:pt x="156121" y="175514"/>
                  </a:lnTo>
                  <a:lnTo>
                    <a:pt x="155651" y="171704"/>
                  </a:lnTo>
                  <a:lnTo>
                    <a:pt x="155803" y="169164"/>
                  </a:lnTo>
                  <a:lnTo>
                    <a:pt x="156121" y="167906"/>
                  </a:lnTo>
                  <a:lnTo>
                    <a:pt x="156578" y="165354"/>
                  </a:lnTo>
                  <a:lnTo>
                    <a:pt x="157200" y="164096"/>
                  </a:lnTo>
                  <a:lnTo>
                    <a:pt x="157975" y="162814"/>
                  </a:lnTo>
                  <a:lnTo>
                    <a:pt x="158902" y="160274"/>
                  </a:lnTo>
                  <a:lnTo>
                    <a:pt x="159994" y="159004"/>
                  </a:lnTo>
                  <a:lnTo>
                    <a:pt x="161226" y="157746"/>
                  </a:lnTo>
                  <a:lnTo>
                    <a:pt x="164020" y="155206"/>
                  </a:lnTo>
                  <a:lnTo>
                    <a:pt x="165569" y="155206"/>
                  </a:lnTo>
                  <a:lnTo>
                    <a:pt x="168973" y="152654"/>
                  </a:lnTo>
                  <a:lnTo>
                    <a:pt x="180124" y="152654"/>
                  </a:lnTo>
                  <a:lnTo>
                    <a:pt x="183540" y="155206"/>
                  </a:lnTo>
                  <a:lnTo>
                    <a:pt x="185089" y="155206"/>
                  </a:lnTo>
                  <a:lnTo>
                    <a:pt x="187871" y="157746"/>
                  </a:lnTo>
                  <a:lnTo>
                    <a:pt x="189115" y="159004"/>
                  </a:lnTo>
                  <a:lnTo>
                    <a:pt x="190195" y="160274"/>
                  </a:lnTo>
                  <a:lnTo>
                    <a:pt x="191135" y="162814"/>
                  </a:lnTo>
                  <a:lnTo>
                    <a:pt x="191909" y="164096"/>
                  </a:lnTo>
                  <a:lnTo>
                    <a:pt x="192519" y="165354"/>
                  </a:lnTo>
                  <a:lnTo>
                    <a:pt x="192989" y="167906"/>
                  </a:lnTo>
                  <a:lnTo>
                    <a:pt x="193294" y="169164"/>
                  </a:lnTo>
                  <a:lnTo>
                    <a:pt x="193294" y="80098"/>
                  </a:lnTo>
                  <a:lnTo>
                    <a:pt x="191592" y="80606"/>
                  </a:lnTo>
                  <a:lnTo>
                    <a:pt x="191592" y="104406"/>
                  </a:lnTo>
                  <a:lnTo>
                    <a:pt x="189268" y="106946"/>
                  </a:lnTo>
                  <a:lnTo>
                    <a:pt x="186944" y="110756"/>
                  </a:lnTo>
                  <a:lnTo>
                    <a:pt x="184772" y="113296"/>
                  </a:lnTo>
                  <a:lnTo>
                    <a:pt x="182613" y="117106"/>
                  </a:lnTo>
                  <a:lnTo>
                    <a:pt x="180441" y="119646"/>
                  </a:lnTo>
                  <a:lnTo>
                    <a:pt x="176415" y="127254"/>
                  </a:lnTo>
                  <a:lnTo>
                    <a:pt x="174396" y="129806"/>
                  </a:lnTo>
                  <a:lnTo>
                    <a:pt x="171145" y="131064"/>
                  </a:lnTo>
                  <a:lnTo>
                    <a:pt x="164642" y="131064"/>
                  </a:lnTo>
                  <a:lnTo>
                    <a:pt x="158750" y="133604"/>
                  </a:lnTo>
                  <a:lnTo>
                    <a:pt x="155028" y="135318"/>
                  </a:lnTo>
                  <a:lnTo>
                    <a:pt x="155028" y="335546"/>
                  </a:lnTo>
                  <a:lnTo>
                    <a:pt x="110096" y="335546"/>
                  </a:lnTo>
                  <a:lnTo>
                    <a:pt x="99720" y="311404"/>
                  </a:lnTo>
                  <a:lnTo>
                    <a:pt x="98323" y="307606"/>
                  </a:lnTo>
                  <a:lnTo>
                    <a:pt x="97091" y="303796"/>
                  </a:lnTo>
                  <a:lnTo>
                    <a:pt x="93992" y="291096"/>
                  </a:lnTo>
                  <a:lnTo>
                    <a:pt x="93218" y="286004"/>
                  </a:lnTo>
                  <a:lnTo>
                    <a:pt x="92443" y="282206"/>
                  </a:lnTo>
                  <a:lnTo>
                    <a:pt x="91973" y="277114"/>
                  </a:lnTo>
                  <a:lnTo>
                    <a:pt x="91351" y="273304"/>
                  </a:lnTo>
                  <a:lnTo>
                    <a:pt x="91046" y="268224"/>
                  </a:lnTo>
                  <a:lnTo>
                    <a:pt x="145580" y="268224"/>
                  </a:lnTo>
                  <a:lnTo>
                    <a:pt x="146050" y="277114"/>
                  </a:lnTo>
                  <a:lnTo>
                    <a:pt x="146659" y="286004"/>
                  </a:lnTo>
                  <a:lnTo>
                    <a:pt x="153174" y="327914"/>
                  </a:lnTo>
                  <a:lnTo>
                    <a:pt x="155028" y="335546"/>
                  </a:lnTo>
                  <a:lnTo>
                    <a:pt x="155028" y="135318"/>
                  </a:lnTo>
                  <a:lnTo>
                    <a:pt x="153174" y="136156"/>
                  </a:lnTo>
                  <a:lnTo>
                    <a:pt x="150075" y="138531"/>
                  </a:lnTo>
                  <a:lnTo>
                    <a:pt x="150075" y="203454"/>
                  </a:lnTo>
                  <a:lnTo>
                    <a:pt x="149148" y="208546"/>
                  </a:lnTo>
                  <a:lnTo>
                    <a:pt x="145732" y="246646"/>
                  </a:lnTo>
                  <a:lnTo>
                    <a:pt x="91046" y="246646"/>
                  </a:lnTo>
                  <a:lnTo>
                    <a:pt x="91351" y="242824"/>
                  </a:lnTo>
                  <a:lnTo>
                    <a:pt x="91973" y="237756"/>
                  </a:lnTo>
                  <a:lnTo>
                    <a:pt x="92443" y="232664"/>
                  </a:lnTo>
                  <a:lnTo>
                    <a:pt x="93992" y="225056"/>
                  </a:lnTo>
                  <a:lnTo>
                    <a:pt x="94919" y="219964"/>
                  </a:lnTo>
                  <a:lnTo>
                    <a:pt x="97091" y="212356"/>
                  </a:lnTo>
                  <a:lnTo>
                    <a:pt x="98323" y="207264"/>
                  </a:lnTo>
                  <a:lnTo>
                    <a:pt x="99720" y="203454"/>
                  </a:lnTo>
                  <a:lnTo>
                    <a:pt x="102819" y="195846"/>
                  </a:lnTo>
                  <a:lnTo>
                    <a:pt x="104521" y="190754"/>
                  </a:lnTo>
                  <a:lnTo>
                    <a:pt x="106222" y="186956"/>
                  </a:lnTo>
                  <a:lnTo>
                    <a:pt x="108089" y="183146"/>
                  </a:lnTo>
                  <a:lnTo>
                    <a:pt x="110096" y="179324"/>
                  </a:lnTo>
                  <a:lnTo>
                    <a:pt x="134581" y="179324"/>
                  </a:lnTo>
                  <a:lnTo>
                    <a:pt x="135509" y="183146"/>
                  </a:lnTo>
                  <a:lnTo>
                    <a:pt x="136753" y="186956"/>
                  </a:lnTo>
                  <a:lnTo>
                    <a:pt x="138303" y="190754"/>
                  </a:lnTo>
                  <a:lnTo>
                    <a:pt x="140157" y="193306"/>
                  </a:lnTo>
                  <a:lnTo>
                    <a:pt x="142328" y="195846"/>
                  </a:lnTo>
                  <a:lnTo>
                    <a:pt x="144653" y="198374"/>
                  </a:lnTo>
                  <a:lnTo>
                    <a:pt x="147281" y="202196"/>
                  </a:lnTo>
                  <a:lnTo>
                    <a:pt x="150075" y="203454"/>
                  </a:lnTo>
                  <a:lnTo>
                    <a:pt x="150075" y="138531"/>
                  </a:lnTo>
                  <a:lnTo>
                    <a:pt x="148209" y="139954"/>
                  </a:lnTo>
                  <a:lnTo>
                    <a:pt x="145884" y="142506"/>
                  </a:lnTo>
                  <a:lnTo>
                    <a:pt x="143725" y="143764"/>
                  </a:lnTo>
                  <a:lnTo>
                    <a:pt x="141859" y="146304"/>
                  </a:lnTo>
                  <a:lnTo>
                    <a:pt x="138455" y="151396"/>
                  </a:lnTo>
                  <a:lnTo>
                    <a:pt x="137210" y="155206"/>
                  </a:lnTo>
                  <a:lnTo>
                    <a:pt x="135978" y="157746"/>
                  </a:lnTo>
                  <a:lnTo>
                    <a:pt x="124040" y="157746"/>
                  </a:lnTo>
                  <a:lnTo>
                    <a:pt x="127292" y="153924"/>
                  </a:lnTo>
                  <a:lnTo>
                    <a:pt x="130860" y="148856"/>
                  </a:lnTo>
                  <a:lnTo>
                    <a:pt x="138137" y="141224"/>
                  </a:lnTo>
                  <a:lnTo>
                    <a:pt x="145884" y="133604"/>
                  </a:lnTo>
                  <a:lnTo>
                    <a:pt x="150075" y="129806"/>
                  </a:lnTo>
                  <a:lnTo>
                    <a:pt x="158597" y="123456"/>
                  </a:lnTo>
                  <a:lnTo>
                    <a:pt x="162928" y="119646"/>
                  </a:lnTo>
                  <a:lnTo>
                    <a:pt x="167424" y="117106"/>
                  </a:lnTo>
                  <a:lnTo>
                    <a:pt x="172072" y="114554"/>
                  </a:lnTo>
                  <a:lnTo>
                    <a:pt x="186486" y="106946"/>
                  </a:lnTo>
                  <a:lnTo>
                    <a:pt x="191592" y="104406"/>
                  </a:lnTo>
                  <a:lnTo>
                    <a:pt x="191592" y="80606"/>
                  </a:lnTo>
                  <a:lnTo>
                    <a:pt x="188341" y="81546"/>
                  </a:lnTo>
                  <a:lnTo>
                    <a:pt x="184162" y="84074"/>
                  </a:lnTo>
                  <a:lnTo>
                    <a:pt x="179819" y="85356"/>
                  </a:lnTo>
                  <a:lnTo>
                    <a:pt x="175793" y="87896"/>
                  </a:lnTo>
                  <a:lnTo>
                    <a:pt x="171602" y="89154"/>
                  </a:lnTo>
                  <a:lnTo>
                    <a:pt x="163550" y="94246"/>
                  </a:lnTo>
                  <a:lnTo>
                    <a:pt x="159677" y="95504"/>
                  </a:lnTo>
                  <a:lnTo>
                    <a:pt x="151930" y="100596"/>
                  </a:lnTo>
                  <a:lnTo>
                    <a:pt x="144653" y="105664"/>
                  </a:lnTo>
                  <a:lnTo>
                    <a:pt x="140931" y="109474"/>
                  </a:lnTo>
                  <a:lnTo>
                    <a:pt x="137528" y="112014"/>
                  </a:lnTo>
                  <a:lnTo>
                    <a:pt x="133959" y="114554"/>
                  </a:lnTo>
                  <a:lnTo>
                    <a:pt x="130556" y="118364"/>
                  </a:lnTo>
                  <a:lnTo>
                    <a:pt x="127292" y="120904"/>
                  </a:lnTo>
                  <a:lnTo>
                    <a:pt x="120789" y="127254"/>
                  </a:lnTo>
                  <a:lnTo>
                    <a:pt x="117690" y="131064"/>
                  </a:lnTo>
                  <a:lnTo>
                    <a:pt x="114744" y="133604"/>
                  </a:lnTo>
                  <a:lnTo>
                    <a:pt x="89344" y="171704"/>
                  </a:lnTo>
                  <a:lnTo>
                    <a:pt x="83451" y="184404"/>
                  </a:lnTo>
                  <a:lnTo>
                    <a:pt x="81749" y="188214"/>
                  </a:lnTo>
                  <a:lnTo>
                    <a:pt x="80048" y="193306"/>
                  </a:lnTo>
                  <a:lnTo>
                    <a:pt x="78498" y="197104"/>
                  </a:lnTo>
                  <a:lnTo>
                    <a:pt x="77101" y="202196"/>
                  </a:lnTo>
                  <a:lnTo>
                    <a:pt x="74625" y="209804"/>
                  </a:lnTo>
                  <a:lnTo>
                    <a:pt x="72453" y="219964"/>
                  </a:lnTo>
                  <a:lnTo>
                    <a:pt x="71526" y="223774"/>
                  </a:lnTo>
                  <a:lnTo>
                    <a:pt x="68618" y="259346"/>
                  </a:lnTo>
                  <a:lnTo>
                    <a:pt x="68884" y="266954"/>
                  </a:lnTo>
                  <a:lnTo>
                    <a:pt x="69202" y="272046"/>
                  </a:lnTo>
                  <a:lnTo>
                    <a:pt x="70129" y="282206"/>
                  </a:lnTo>
                  <a:lnTo>
                    <a:pt x="70751" y="286004"/>
                  </a:lnTo>
                  <a:lnTo>
                    <a:pt x="71526" y="291096"/>
                  </a:lnTo>
                  <a:lnTo>
                    <a:pt x="72453" y="296164"/>
                  </a:lnTo>
                  <a:lnTo>
                    <a:pt x="74625" y="305054"/>
                  </a:lnTo>
                  <a:lnTo>
                    <a:pt x="77101" y="313956"/>
                  </a:lnTo>
                  <a:lnTo>
                    <a:pt x="78498" y="317754"/>
                  </a:lnTo>
                  <a:lnTo>
                    <a:pt x="80048" y="322846"/>
                  </a:lnTo>
                  <a:lnTo>
                    <a:pt x="81749" y="326656"/>
                  </a:lnTo>
                  <a:lnTo>
                    <a:pt x="83451" y="331724"/>
                  </a:lnTo>
                  <a:lnTo>
                    <a:pt x="85318" y="335546"/>
                  </a:lnTo>
                  <a:lnTo>
                    <a:pt x="89344" y="343154"/>
                  </a:lnTo>
                  <a:lnTo>
                    <a:pt x="91503" y="348246"/>
                  </a:lnTo>
                  <a:lnTo>
                    <a:pt x="95999" y="355854"/>
                  </a:lnTo>
                  <a:lnTo>
                    <a:pt x="100965" y="363474"/>
                  </a:lnTo>
                  <a:lnTo>
                    <a:pt x="106222" y="371106"/>
                  </a:lnTo>
                  <a:lnTo>
                    <a:pt x="111810" y="377456"/>
                  </a:lnTo>
                  <a:lnTo>
                    <a:pt x="117690" y="385064"/>
                  </a:lnTo>
                  <a:lnTo>
                    <a:pt x="120789" y="387604"/>
                  </a:lnTo>
                  <a:lnTo>
                    <a:pt x="127292" y="393954"/>
                  </a:lnTo>
                  <a:lnTo>
                    <a:pt x="133959" y="400304"/>
                  </a:lnTo>
                  <a:lnTo>
                    <a:pt x="140931" y="406654"/>
                  </a:lnTo>
                  <a:lnTo>
                    <a:pt x="144653" y="409206"/>
                  </a:lnTo>
                  <a:lnTo>
                    <a:pt x="151930" y="414274"/>
                  </a:lnTo>
                  <a:lnTo>
                    <a:pt x="163550" y="421906"/>
                  </a:lnTo>
                  <a:lnTo>
                    <a:pt x="171602" y="425704"/>
                  </a:lnTo>
                  <a:lnTo>
                    <a:pt x="175793" y="428256"/>
                  </a:lnTo>
                  <a:lnTo>
                    <a:pt x="179819" y="429514"/>
                  </a:lnTo>
                  <a:lnTo>
                    <a:pt x="184162" y="432054"/>
                  </a:lnTo>
                  <a:lnTo>
                    <a:pt x="188341" y="433324"/>
                  </a:lnTo>
                  <a:lnTo>
                    <a:pt x="197015" y="437146"/>
                  </a:lnTo>
                  <a:lnTo>
                    <a:pt x="205854" y="439674"/>
                  </a:lnTo>
                  <a:lnTo>
                    <a:pt x="219481" y="443496"/>
                  </a:lnTo>
                  <a:lnTo>
                    <a:pt x="228777" y="444754"/>
                  </a:lnTo>
                  <a:lnTo>
                    <a:pt x="233578" y="444754"/>
                  </a:lnTo>
                  <a:lnTo>
                    <a:pt x="238226" y="446024"/>
                  </a:lnTo>
                  <a:lnTo>
                    <a:pt x="276885" y="446024"/>
                  </a:lnTo>
                  <a:lnTo>
                    <a:pt x="281686" y="444754"/>
                  </a:lnTo>
                  <a:lnTo>
                    <a:pt x="295630" y="443496"/>
                  </a:lnTo>
                  <a:lnTo>
                    <a:pt x="318249" y="437146"/>
                  </a:lnTo>
                  <a:lnTo>
                    <a:pt x="326923" y="433324"/>
                  </a:lnTo>
                  <a:lnTo>
                    <a:pt x="331114" y="432054"/>
                  </a:lnTo>
                  <a:lnTo>
                    <a:pt x="335292" y="429514"/>
                  </a:lnTo>
                  <a:lnTo>
                    <a:pt x="339471" y="428256"/>
                  </a:lnTo>
                  <a:lnTo>
                    <a:pt x="343662" y="425704"/>
                  </a:lnTo>
                  <a:lnTo>
                    <a:pt x="347687" y="424446"/>
                  </a:lnTo>
                  <a:lnTo>
                    <a:pt x="349618" y="423164"/>
                  </a:lnTo>
                  <a:lnTo>
                    <a:pt x="351561" y="421906"/>
                  </a:lnTo>
                  <a:lnTo>
                    <a:pt x="381152" y="400304"/>
                  </a:lnTo>
                  <a:lnTo>
                    <a:pt x="384556" y="397764"/>
                  </a:lnTo>
                  <a:lnTo>
                    <a:pt x="387972" y="393954"/>
                  </a:lnTo>
                  <a:lnTo>
                    <a:pt x="394335" y="387604"/>
                  </a:lnTo>
                  <a:lnTo>
                    <a:pt x="397383" y="385064"/>
                  </a:lnTo>
                  <a:lnTo>
                    <a:pt x="400558" y="381254"/>
                  </a:lnTo>
                  <a:lnTo>
                    <a:pt x="403479" y="377456"/>
                  </a:lnTo>
                  <a:lnTo>
                    <a:pt x="409067" y="371106"/>
                  </a:lnTo>
                  <a:lnTo>
                    <a:pt x="411734" y="367296"/>
                  </a:lnTo>
                  <a:lnTo>
                    <a:pt x="416814" y="359664"/>
                  </a:lnTo>
                  <a:lnTo>
                    <a:pt x="418414" y="357124"/>
                  </a:lnTo>
                  <a:lnTo>
                    <a:pt x="421640" y="352056"/>
                  </a:lnTo>
                  <a:lnTo>
                    <a:pt x="423799" y="348246"/>
                  </a:lnTo>
                  <a:lnTo>
                    <a:pt x="425958" y="343154"/>
                  </a:lnTo>
                  <a:lnTo>
                    <a:pt x="427990" y="339356"/>
                  </a:lnTo>
                  <a:lnTo>
                    <a:pt x="429768" y="335546"/>
                  </a:lnTo>
                  <a:lnTo>
                    <a:pt x="433578" y="326656"/>
                  </a:lnTo>
                  <a:lnTo>
                    <a:pt x="436626" y="317754"/>
                  </a:lnTo>
                  <a:lnTo>
                    <a:pt x="438023" y="313956"/>
                  </a:lnTo>
                  <a:lnTo>
                    <a:pt x="439420" y="308864"/>
                  </a:lnTo>
                  <a:lnTo>
                    <a:pt x="440690" y="305054"/>
                  </a:lnTo>
                  <a:lnTo>
                    <a:pt x="441706" y="299974"/>
                  </a:lnTo>
                  <a:lnTo>
                    <a:pt x="442849" y="296164"/>
                  </a:lnTo>
                  <a:lnTo>
                    <a:pt x="444373" y="286004"/>
                  </a:lnTo>
                  <a:lnTo>
                    <a:pt x="445135" y="282206"/>
                  </a:lnTo>
                  <a:lnTo>
                    <a:pt x="445643" y="277114"/>
                  </a:lnTo>
                  <a:lnTo>
                    <a:pt x="446303" y="268224"/>
                  </a:lnTo>
                  <a:lnTo>
                    <a:pt x="446405" y="266954"/>
                  </a:lnTo>
                  <a:lnTo>
                    <a:pt x="446493" y="263156"/>
                  </a:lnTo>
                  <a:close/>
                </a:path>
                <a:path w="515619" h="514350">
                  <a:moveTo>
                    <a:pt x="515112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92760"/>
                  </a:lnTo>
                  <a:lnTo>
                    <a:pt x="0" y="514350"/>
                  </a:lnTo>
                  <a:lnTo>
                    <a:pt x="515112" y="514350"/>
                  </a:lnTo>
                  <a:lnTo>
                    <a:pt x="515112" y="492760"/>
                  </a:lnTo>
                  <a:lnTo>
                    <a:pt x="21920" y="492760"/>
                  </a:lnTo>
                  <a:lnTo>
                    <a:pt x="21920" y="21590"/>
                  </a:lnTo>
                  <a:lnTo>
                    <a:pt x="493141" y="21590"/>
                  </a:lnTo>
                  <a:lnTo>
                    <a:pt x="493141" y="492633"/>
                  </a:lnTo>
                  <a:lnTo>
                    <a:pt x="515112" y="492633"/>
                  </a:lnTo>
                  <a:lnTo>
                    <a:pt x="515112" y="21590"/>
                  </a:lnTo>
                  <a:lnTo>
                    <a:pt x="515112" y="21463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2980" y="1530096"/>
              <a:ext cx="6992620" cy="662940"/>
            </a:xfrm>
            <a:custGeom>
              <a:avLst/>
              <a:gdLst/>
              <a:ahLst/>
              <a:cxnLst/>
              <a:rect l="l" t="t" r="r" b="b"/>
              <a:pathLst>
                <a:path w="6992620" h="662939">
                  <a:moveTo>
                    <a:pt x="6992111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6992111" y="662939"/>
                  </a:lnTo>
                  <a:lnTo>
                    <a:pt x="6992111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2980" y="1530096"/>
              <a:ext cx="6992620" cy="662940"/>
            </a:xfrm>
            <a:custGeom>
              <a:avLst/>
              <a:gdLst/>
              <a:ahLst/>
              <a:cxnLst/>
              <a:rect l="l" t="t" r="r" b="b"/>
              <a:pathLst>
                <a:path w="6992620" h="662939">
                  <a:moveTo>
                    <a:pt x="0" y="662939"/>
                  </a:moveTo>
                  <a:lnTo>
                    <a:pt x="6992111" y="662939"/>
                  </a:lnTo>
                  <a:lnTo>
                    <a:pt x="6992111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92979" y="1530096"/>
            <a:ext cx="6992620" cy="6629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690"/>
              </a:spcBef>
            </a:pPr>
            <a:r>
              <a:rPr sz="1050" spc="-5" dirty="0">
                <a:latin typeface="Arial MT"/>
                <a:cs typeface="Arial MT"/>
              </a:rPr>
              <a:t>KABIL </a:t>
            </a:r>
            <a:r>
              <a:rPr sz="1050" dirty="0">
                <a:latin typeface="Arial MT"/>
                <a:cs typeface="Arial MT"/>
              </a:rPr>
              <a:t>can help address </a:t>
            </a:r>
            <a:r>
              <a:rPr sz="1050" spc="-5" dirty="0">
                <a:latin typeface="Arial MT"/>
                <a:cs typeface="Arial MT"/>
              </a:rPr>
              <a:t>the critical</a:t>
            </a:r>
            <a:r>
              <a:rPr sz="1050" spc="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gap in supply chain security by strategically acquiring and developing </a:t>
            </a:r>
            <a:r>
              <a:rPr sz="1050" spc="-5" dirty="0">
                <a:latin typeface="Arial MT"/>
                <a:cs typeface="Arial MT"/>
              </a:rPr>
              <a:t>lithium </a:t>
            </a:r>
            <a:r>
              <a:rPr sz="1050" dirty="0">
                <a:latin typeface="Arial MT"/>
                <a:cs typeface="Arial MT"/>
              </a:rPr>
              <a:t> and cobalt assets overseas. </a:t>
            </a:r>
            <a:r>
              <a:rPr sz="1050" spc="5" dirty="0">
                <a:latin typeface="Arial MT"/>
                <a:cs typeface="Arial MT"/>
              </a:rPr>
              <a:t>This </a:t>
            </a:r>
            <a:r>
              <a:rPr sz="1050" dirty="0">
                <a:latin typeface="Arial MT"/>
                <a:cs typeface="Arial MT"/>
              </a:rPr>
              <a:t>would ensure a consistent and reliable supply of </a:t>
            </a:r>
            <a:r>
              <a:rPr sz="1050" spc="-5" dirty="0">
                <a:latin typeface="Arial MT"/>
                <a:cs typeface="Arial MT"/>
              </a:rPr>
              <a:t>these </a:t>
            </a:r>
            <a:r>
              <a:rPr sz="1050" dirty="0">
                <a:latin typeface="Arial MT"/>
                <a:cs typeface="Arial MT"/>
              </a:rPr>
              <a:t>minerals, reducing </a:t>
            </a:r>
            <a:r>
              <a:rPr sz="1050" spc="-5" dirty="0">
                <a:latin typeface="Arial MT"/>
                <a:cs typeface="Arial MT"/>
              </a:rPr>
              <a:t>India's </a:t>
            </a:r>
            <a:r>
              <a:rPr sz="1050" dirty="0">
                <a:latin typeface="Arial MT"/>
                <a:cs typeface="Arial MT"/>
              </a:rPr>
              <a:t> dependence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imports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minimizing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 </a:t>
            </a:r>
            <a:r>
              <a:rPr sz="1050" dirty="0">
                <a:latin typeface="Arial MT"/>
                <a:cs typeface="Arial MT"/>
              </a:rPr>
              <a:t>risks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associated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supply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disruptions.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89804" y="2377313"/>
            <a:ext cx="6998970" cy="758190"/>
            <a:chOff x="4789804" y="2377313"/>
            <a:chExt cx="6998970" cy="758190"/>
          </a:xfrm>
        </p:grpSpPr>
        <p:sp>
          <p:nvSpPr>
            <p:cNvPr id="16" name="object 16"/>
            <p:cNvSpPr/>
            <p:nvPr/>
          </p:nvSpPr>
          <p:spPr>
            <a:xfrm>
              <a:off x="4792979" y="2380488"/>
              <a:ext cx="6992620" cy="751840"/>
            </a:xfrm>
            <a:custGeom>
              <a:avLst/>
              <a:gdLst/>
              <a:ahLst/>
              <a:cxnLst/>
              <a:rect l="l" t="t" r="r" b="b"/>
              <a:pathLst>
                <a:path w="6992620" h="751839">
                  <a:moveTo>
                    <a:pt x="6992111" y="0"/>
                  </a:moveTo>
                  <a:lnTo>
                    <a:pt x="0" y="0"/>
                  </a:lnTo>
                  <a:lnTo>
                    <a:pt x="0" y="751331"/>
                  </a:lnTo>
                  <a:lnTo>
                    <a:pt x="6992111" y="751331"/>
                  </a:lnTo>
                  <a:lnTo>
                    <a:pt x="6992111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2979" y="2380488"/>
              <a:ext cx="6992620" cy="751840"/>
            </a:xfrm>
            <a:custGeom>
              <a:avLst/>
              <a:gdLst/>
              <a:ahLst/>
              <a:cxnLst/>
              <a:rect l="l" t="t" r="r" b="b"/>
              <a:pathLst>
                <a:path w="6992620" h="751839">
                  <a:moveTo>
                    <a:pt x="0" y="751331"/>
                  </a:moveTo>
                  <a:lnTo>
                    <a:pt x="6992111" y="751331"/>
                  </a:lnTo>
                  <a:lnTo>
                    <a:pt x="6992111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92979" y="2380488"/>
            <a:ext cx="6992620" cy="7518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92075" marR="81915" algn="just">
              <a:lnSpc>
                <a:spcPct val="100000"/>
              </a:lnSpc>
              <a:spcBef>
                <a:spcPts val="409"/>
              </a:spcBef>
            </a:pPr>
            <a:r>
              <a:rPr sz="1050" spc="-5" dirty="0">
                <a:latin typeface="Arial MT"/>
                <a:cs typeface="Arial MT"/>
              </a:rPr>
              <a:t>KABIL</a:t>
            </a:r>
            <a:r>
              <a:rPr sz="1050" dirty="0">
                <a:latin typeface="Arial MT"/>
                <a:cs typeface="Arial MT"/>
              </a:rPr>
              <a:t> can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facilitate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integration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of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lithium</a:t>
            </a:r>
            <a:r>
              <a:rPr sz="1050" dirty="0">
                <a:latin typeface="Arial MT"/>
                <a:cs typeface="Arial MT"/>
              </a:rPr>
              <a:t> and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cobalt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value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chains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by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establishing</a:t>
            </a:r>
            <a:r>
              <a:rPr sz="1050" spc="2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partnerships</a:t>
            </a:r>
            <a:r>
              <a:rPr sz="1050" spc="29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 overseas companies </a:t>
            </a:r>
            <a:r>
              <a:rPr sz="1050" spc="-5" dirty="0">
                <a:latin typeface="Arial MT"/>
                <a:cs typeface="Arial MT"/>
              </a:rPr>
              <a:t>involved</a:t>
            </a:r>
            <a:r>
              <a:rPr sz="1050" dirty="0">
                <a:latin typeface="Arial MT"/>
                <a:cs typeface="Arial MT"/>
              </a:rPr>
              <a:t> in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exploration, mining, refining, and </a:t>
            </a:r>
            <a:r>
              <a:rPr sz="1050" spc="-5" dirty="0">
                <a:latin typeface="Arial MT"/>
                <a:cs typeface="Arial MT"/>
              </a:rPr>
              <a:t>manufacturing. </a:t>
            </a:r>
            <a:r>
              <a:rPr sz="1050" dirty="0">
                <a:latin typeface="Arial MT"/>
                <a:cs typeface="Arial MT"/>
              </a:rPr>
              <a:t>This would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enable</a:t>
            </a:r>
            <a:r>
              <a:rPr sz="1050" spc="29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India </a:t>
            </a:r>
            <a:r>
              <a:rPr sz="1050" spc="-10" dirty="0">
                <a:latin typeface="Arial MT"/>
                <a:cs typeface="Arial MT"/>
              </a:rPr>
              <a:t>to 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develop a comprehensive and self-sustaining supply chain, fostering </a:t>
            </a:r>
            <a:r>
              <a:rPr sz="1050" spc="-5" dirty="0">
                <a:latin typeface="Arial MT"/>
                <a:cs typeface="Arial MT"/>
              </a:rPr>
              <a:t>growth </a:t>
            </a:r>
            <a:r>
              <a:rPr sz="1050" dirty="0">
                <a:latin typeface="Arial MT"/>
                <a:cs typeface="Arial MT"/>
              </a:rPr>
              <a:t>in domestic industries </a:t>
            </a:r>
            <a:r>
              <a:rPr sz="1050" spc="-5" dirty="0">
                <a:latin typeface="Arial MT"/>
                <a:cs typeface="Arial MT"/>
              </a:rPr>
              <a:t>like </a:t>
            </a:r>
            <a:r>
              <a:rPr sz="1050" dirty="0">
                <a:latin typeface="Arial MT"/>
                <a:cs typeface="Arial MT"/>
              </a:rPr>
              <a:t>electric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vehicles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(EVs)</a:t>
            </a:r>
            <a:r>
              <a:rPr sz="1050" spc="-3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renewable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energy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storage.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89804" y="3244469"/>
            <a:ext cx="6998970" cy="862965"/>
            <a:chOff x="4789804" y="3244469"/>
            <a:chExt cx="6998970" cy="862965"/>
          </a:xfrm>
        </p:grpSpPr>
        <p:sp>
          <p:nvSpPr>
            <p:cNvPr id="20" name="object 20"/>
            <p:cNvSpPr/>
            <p:nvPr/>
          </p:nvSpPr>
          <p:spPr>
            <a:xfrm>
              <a:off x="4792979" y="3247644"/>
              <a:ext cx="6992620" cy="856615"/>
            </a:xfrm>
            <a:custGeom>
              <a:avLst/>
              <a:gdLst/>
              <a:ahLst/>
              <a:cxnLst/>
              <a:rect l="l" t="t" r="r" b="b"/>
              <a:pathLst>
                <a:path w="6992620" h="856614">
                  <a:moveTo>
                    <a:pt x="6992111" y="0"/>
                  </a:moveTo>
                  <a:lnTo>
                    <a:pt x="0" y="0"/>
                  </a:lnTo>
                  <a:lnTo>
                    <a:pt x="0" y="856487"/>
                  </a:lnTo>
                  <a:lnTo>
                    <a:pt x="6992111" y="856487"/>
                  </a:lnTo>
                  <a:lnTo>
                    <a:pt x="6992111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92979" y="3247644"/>
              <a:ext cx="6992620" cy="856615"/>
            </a:xfrm>
            <a:custGeom>
              <a:avLst/>
              <a:gdLst/>
              <a:ahLst/>
              <a:cxnLst/>
              <a:rect l="l" t="t" r="r" b="b"/>
              <a:pathLst>
                <a:path w="6992620" h="856614">
                  <a:moveTo>
                    <a:pt x="0" y="856487"/>
                  </a:moveTo>
                  <a:lnTo>
                    <a:pt x="6992111" y="856487"/>
                  </a:lnTo>
                  <a:lnTo>
                    <a:pt x="6992111" y="0"/>
                  </a:lnTo>
                  <a:lnTo>
                    <a:pt x="0" y="0"/>
                  </a:lnTo>
                  <a:lnTo>
                    <a:pt x="0" y="856487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92979" y="3247644"/>
            <a:ext cx="6992620" cy="8566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819"/>
              </a:spcBef>
            </a:pPr>
            <a:r>
              <a:rPr sz="1050" dirty="0">
                <a:latin typeface="Arial MT"/>
                <a:cs typeface="Arial MT"/>
              </a:rPr>
              <a:t>KABIL can collaborate </a:t>
            </a:r>
            <a:r>
              <a:rPr sz="1050" spc="-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overseas partners </a:t>
            </a:r>
            <a:r>
              <a:rPr sz="1050" spc="-5" dirty="0">
                <a:latin typeface="Arial MT"/>
                <a:cs typeface="Arial MT"/>
              </a:rPr>
              <a:t>to </a:t>
            </a:r>
            <a:r>
              <a:rPr sz="1050" dirty="0">
                <a:latin typeface="Arial MT"/>
                <a:cs typeface="Arial MT"/>
              </a:rPr>
              <a:t>leverage their expertise </a:t>
            </a:r>
            <a:r>
              <a:rPr sz="1050" spc="5" dirty="0">
                <a:latin typeface="Arial MT"/>
                <a:cs typeface="Arial MT"/>
              </a:rPr>
              <a:t>in </a:t>
            </a:r>
            <a:r>
              <a:rPr sz="1050" dirty="0">
                <a:latin typeface="Arial MT"/>
                <a:cs typeface="Arial MT"/>
              </a:rPr>
              <a:t>advanced mining technologies, mineral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processing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techniques,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and</a:t>
            </a:r>
            <a:r>
              <a:rPr sz="1050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battery</a:t>
            </a:r>
            <a:r>
              <a:rPr sz="1050" dirty="0">
                <a:latin typeface="Arial MT"/>
                <a:cs typeface="Arial MT"/>
              </a:rPr>
              <a:t> manufacturing.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This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collaboration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would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accelerate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spc="-5" dirty="0">
                <a:latin typeface="Arial MT"/>
                <a:cs typeface="Arial MT"/>
              </a:rPr>
              <a:t>the</a:t>
            </a:r>
            <a:r>
              <a:rPr sz="1050" dirty="0">
                <a:latin typeface="Arial MT"/>
                <a:cs typeface="Arial MT"/>
              </a:rPr>
              <a:t> development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and </a:t>
            </a:r>
            <a:r>
              <a:rPr sz="1050" spc="-28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adoption </a:t>
            </a:r>
            <a:r>
              <a:rPr sz="1050" spc="-5" dirty="0">
                <a:latin typeface="Arial MT"/>
                <a:cs typeface="Arial MT"/>
              </a:rPr>
              <a:t>of innovative </a:t>
            </a:r>
            <a:r>
              <a:rPr sz="1050" dirty="0">
                <a:latin typeface="Arial MT"/>
                <a:cs typeface="Arial MT"/>
              </a:rPr>
              <a:t>technologies in India's </a:t>
            </a:r>
            <a:r>
              <a:rPr sz="1050" spc="-5" dirty="0">
                <a:latin typeface="Arial MT"/>
                <a:cs typeface="Arial MT"/>
              </a:rPr>
              <a:t>lithium </a:t>
            </a:r>
            <a:r>
              <a:rPr sz="1050" dirty="0">
                <a:latin typeface="Arial MT"/>
                <a:cs typeface="Arial MT"/>
              </a:rPr>
              <a:t>and cobalt sectors, making it an </a:t>
            </a:r>
            <a:r>
              <a:rPr sz="1050" spc="-5" dirty="0">
                <a:latin typeface="Arial MT"/>
                <a:cs typeface="Arial MT"/>
              </a:rPr>
              <a:t>attractive </a:t>
            </a:r>
            <a:r>
              <a:rPr sz="1050" dirty="0">
                <a:latin typeface="Arial MT"/>
                <a:cs typeface="Arial MT"/>
              </a:rPr>
              <a:t>proposition for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overseas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partners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interested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entering</a:t>
            </a:r>
            <a:r>
              <a:rPr sz="1050" spc="-5" dirty="0">
                <a:latin typeface="Arial MT"/>
                <a:cs typeface="Arial MT"/>
              </a:rPr>
              <a:t> the </a:t>
            </a:r>
            <a:r>
              <a:rPr sz="1050" dirty="0">
                <a:latin typeface="Arial MT"/>
                <a:cs typeface="Arial MT"/>
              </a:rPr>
              <a:t>Indian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market.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1436" y="4230496"/>
            <a:ext cx="10942955" cy="1910080"/>
            <a:chOff x="821436" y="4230496"/>
            <a:chExt cx="10942955" cy="1910080"/>
          </a:xfrm>
        </p:grpSpPr>
        <p:sp>
          <p:nvSpPr>
            <p:cNvPr id="24" name="object 24"/>
            <p:cNvSpPr/>
            <p:nvPr/>
          </p:nvSpPr>
          <p:spPr>
            <a:xfrm>
              <a:off x="821436" y="5451347"/>
              <a:ext cx="668020" cy="688975"/>
            </a:xfrm>
            <a:custGeom>
              <a:avLst/>
              <a:gdLst/>
              <a:ahLst/>
              <a:cxnLst/>
              <a:rect l="l" t="t" r="r" b="b"/>
              <a:pathLst>
                <a:path w="668019" h="688975">
                  <a:moveTo>
                    <a:pt x="667512" y="0"/>
                  </a:moveTo>
                  <a:lnTo>
                    <a:pt x="0" y="0"/>
                  </a:lnTo>
                  <a:lnTo>
                    <a:pt x="0" y="688847"/>
                  </a:lnTo>
                  <a:lnTo>
                    <a:pt x="667512" y="688847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72" y="5536691"/>
              <a:ext cx="493776" cy="51815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30580" y="4290059"/>
              <a:ext cx="668020" cy="661670"/>
            </a:xfrm>
            <a:custGeom>
              <a:avLst/>
              <a:gdLst/>
              <a:ahLst/>
              <a:cxnLst/>
              <a:rect l="l" t="t" r="r" b="b"/>
              <a:pathLst>
                <a:path w="668019" h="661670">
                  <a:moveTo>
                    <a:pt x="667512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667512" y="661415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8492" y="4363719"/>
              <a:ext cx="515620" cy="514350"/>
            </a:xfrm>
            <a:custGeom>
              <a:avLst/>
              <a:gdLst/>
              <a:ahLst/>
              <a:cxnLst/>
              <a:rect l="l" t="t" r="r" b="b"/>
              <a:pathLst>
                <a:path w="515619" h="514350">
                  <a:moveTo>
                    <a:pt x="446493" y="263144"/>
                  </a:moveTo>
                  <a:lnTo>
                    <a:pt x="446405" y="247904"/>
                  </a:lnTo>
                  <a:lnTo>
                    <a:pt x="446303" y="246634"/>
                  </a:lnTo>
                  <a:lnTo>
                    <a:pt x="445643" y="237744"/>
                  </a:lnTo>
                  <a:lnTo>
                    <a:pt x="445135" y="233934"/>
                  </a:lnTo>
                  <a:lnTo>
                    <a:pt x="442849" y="219964"/>
                  </a:lnTo>
                  <a:lnTo>
                    <a:pt x="441706" y="214884"/>
                  </a:lnTo>
                  <a:lnTo>
                    <a:pt x="440690" y="211074"/>
                  </a:lnTo>
                  <a:lnTo>
                    <a:pt x="439420" y="205994"/>
                  </a:lnTo>
                  <a:lnTo>
                    <a:pt x="438023" y="202184"/>
                  </a:lnTo>
                  <a:lnTo>
                    <a:pt x="436626" y="197104"/>
                  </a:lnTo>
                  <a:lnTo>
                    <a:pt x="435102" y="193294"/>
                  </a:lnTo>
                  <a:lnTo>
                    <a:pt x="433578" y="188214"/>
                  </a:lnTo>
                  <a:lnTo>
                    <a:pt x="431673" y="184404"/>
                  </a:lnTo>
                  <a:lnTo>
                    <a:pt x="429564" y="179324"/>
                  </a:lnTo>
                  <a:lnTo>
                    <a:pt x="427990" y="175514"/>
                  </a:lnTo>
                  <a:lnTo>
                    <a:pt x="425958" y="171704"/>
                  </a:lnTo>
                  <a:lnTo>
                    <a:pt x="424053" y="168351"/>
                  </a:lnTo>
                  <a:lnTo>
                    <a:pt x="424053" y="246634"/>
                  </a:lnTo>
                  <a:lnTo>
                    <a:pt x="424053" y="268224"/>
                  </a:lnTo>
                  <a:lnTo>
                    <a:pt x="423799" y="273304"/>
                  </a:lnTo>
                  <a:lnTo>
                    <a:pt x="423291" y="277114"/>
                  </a:lnTo>
                  <a:lnTo>
                    <a:pt x="422021" y="287274"/>
                  </a:lnTo>
                  <a:lnTo>
                    <a:pt x="420243" y="294894"/>
                  </a:lnTo>
                  <a:lnTo>
                    <a:pt x="419227" y="299974"/>
                  </a:lnTo>
                  <a:lnTo>
                    <a:pt x="418084" y="303784"/>
                  </a:lnTo>
                  <a:lnTo>
                    <a:pt x="416814" y="307594"/>
                  </a:lnTo>
                  <a:lnTo>
                    <a:pt x="415417" y="312674"/>
                  </a:lnTo>
                  <a:lnTo>
                    <a:pt x="414020" y="316484"/>
                  </a:lnTo>
                  <a:lnTo>
                    <a:pt x="412496" y="320294"/>
                  </a:lnTo>
                  <a:lnTo>
                    <a:pt x="409067" y="327914"/>
                  </a:lnTo>
                  <a:lnTo>
                    <a:pt x="407162" y="331724"/>
                  </a:lnTo>
                  <a:lnTo>
                    <a:pt x="405130" y="335534"/>
                  </a:lnTo>
                  <a:lnTo>
                    <a:pt x="391160" y="335534"/>
                  </a:lnTo>
                  <a:lnTo>
                    <a:pt x="391160" y="357124"/>
                  </a:lnTo>
                  <a:lnTo>
                    <a:pt x="387858" y="362204"/>
                  </a:lnTo>
                  <a:lnTo>
                    <a:pt x="384429" y="366014"/>
                  </a:lnTo>
                  <a:lnTo>
                    <a:pt x="380682" y="369824"/>
                  </a:lnTo>
                  <a:lnTo>
                    <a:pt x="376974" y="374904"/>
                  </a:lnTo>
                  <a:lnTo>
                    <a:pt x="373100" y="378714"/>
                  </a:lnTo>
                  <a:lnTo>
                    <a:pt x="369062" y="382524"/>
                  </a:lnTo>
                  <a:lnTo>
                    <a:pt x="365036" y="385064"/>
                  </a:lnTo>
                  <a:lnTo>
                    <a:pt x="360857" y="388874"/>
                  </a:lnTo>
                  <a:lnTo>
                    <a:pt x="356514" y="392684"/>
                  </a:lnTo>
                  <a:lnTo>
                    <a:pt x="347370" y="399034"/>
                  </a:lnTo>
                  <a:lnTo>
                    <a:pt x="338086" y="404114"/>
                  </a:lnTo>
                  <a:lnTo>
                    <a:pt x="323202" y="411734"/>
                  </a:lnTo>
                  <a:lnTo>
                    <a:pt x="327545" y="405384"/>
                  </a:lnTo>
                  <a:lnTo>
                    <a:pt x="331724" y="400304"/>
                  </a:lnTo>
                  <a:lnTo>
                    <a:pt x="335762" y="393954"/>
                  </a:lnTo>
                  <a:lnTo>
                    <a:pt x="339636" y="387604"/>
                  </a:lnTo>
                  <a:lnTo>
                    <a:pt x="343192" y="379984"/>
                  </a:lnTo>
                  <a:lnTo>
                    <a:pt x="346595" y="372364"/>
                  </a:lnTo>
                  <a:lnTo>
                    <a:pt x="349859" y="366014"/>
                  </a:lnTo>
                  <a:lnTo>
                    <a:pt x="352958" y="357124"/>
                  </a:lnTo>
                  <a:lnTo>
                    <a:pt x="391160" y="357124"/>
                  </a:lnTo>
                  <a:lnTo>
                    <a:pt x="391160" y="335534"/>
                  </a:lnTo>
                  <a:lnTo>
                    <a:pt x="359930" y="335534"/>
                  </a:lnTo>
                  <a:lnTo>
                    <a:pt x="361937" y="326644"/>
                  </a:lnTo>
                  <a:lnTo>
                    <a:pt x="363804" y="319024"/>
                  </a:lnTo>
                  <a:lnTo>
                    <a:pt x="365506" y="310134"/>
                  </a:lnTo>
                  <a:lnTo>
                    <a:pt x="366903" y="301244"/>
                  </a:lnTo>
                  <a:lnTo>
                    <a:pt x="369836" y="299974"/>
                  </a:lnTo>
                  <a:lnTo>
                    <a:pt x="372935" y="299974"/>
                  </a:lnTo>
                  <a:lnTo>
                    <a:pt x="378523" y="297434"/>
                  </a:lnTo>
                  <a:lnTo>
                    <a:pt x="383794" y="293624"/>
                  </a:lnTo>
                  <a:lnTo>
                    <a:pt x="386080" y="292354"/>
                  </a:lnTo>
                  <a:lnTo>
                    <a:pt x="390398" y="287274"/>
                  </a:lnTo>
                  <a:lnTo>
                    <a:pt x="392303" y="286004"/>
                  </a:lnTo>
                  <a:lnTo>
                    <a:pt x="393954" y="283464"/>
                  </a:lnTo>
                  <a:lnTo>
                    <a:pt x="395732" y="280924"/>
                  </a:lnTo>
                  <a:lnTo>
                    <a:pt x="396151" y="279654"/>
                  </a:lnTo>
                  <a:lnTo>
                    <a:pt x="397002" y="277114"/>
                  </a:lnTo>
                  <a:lnTo>
                    <a:pt x="398145" y="274574"/>
                  </a:lnTo>
                  <a:lnTo>
                    <a:pt x="399161" y="272034"/>
                  </a:lnTo>
                  <a:lnTo>
                    <a:pt x="399923" y="268224"/>
                  </a:lnTo>
                  <a:lnTo>
                    <a:pt x="424053" y="268224"/>
                  </a:lnTo>
                  <a:lnTo>
                    <a:pt x="424053" y="246634"/>
                  </a:lnTo>
                  <a:lnTo>
                    <a:pt x="398018" y="246634"/>
                  </a:lnTo>
                  <a:lnTo>
                    <a:pt x="397129" y="244094"/>
                  </a:lnTo>
                  <a:lnTo>
                    <a:pt x="395859" y="241554"/>
                  </a:lnTo>
                  <a:lnTo>
                    <a:pt x="394589" y="239014"/>
                  </a:lnTo>
                  <a:lnTo>
                    <a:pt x="393192" y="237744"/>
                  </a:lnTo>
                  <a:lnTo>
                    <a:pt x="391668" y="235204"/>
                  </a:lnTo>
                  <a:lnTo>
                    <a:pt x="390017" y="233934"/>
                  </a:lnTo>
                  <a:lnTo>
                    <a:pt x="388112" y="231394"/>
                  </a:lnTo>
                  <a:lnTo>
                    <a:pt x="384302" y="228854"/>
                  </a:lnTo>
                  <a:lnTo>
                    <a:pt x="382270" y="226314"/>
                  </a:lnTo>
                  <a:lnTo>
                    <a:pt x="378523" y="224282"/>
                  </a:lnTo>
                  <a:lnTo>
                    <a:pt x="378523" y="259334"/>
                  </a:lnTo>
                  <a:lnTo>
                    <a:pt x="378523" y="263144"/>
                  </a:lnTo>
                  <a:lnTo>
                    <a:pt x="378206" y="264414"/>
                  </a:lnTo>
                  <a:lnTo>
                    <a:pt x="377748" y="266954"/>
                  </a:lnTo>
                  <a:lnTo>
                    <a:pt x="377126" y="268224"/>
                  </a:lnTo>
                  <a:lnTo>
                    <a:pt x="376351" y="269494"/>
                  </a:lnTo>
                  <a:lnTo>
                    <a:pt x="375424" y="270764"/>
                  </a:lnTo>
                  <a:lnTo>
                    <a:pt x="374332" y="273304"/>
                  </a:lnTo>
                  <a:lnTo>
                    <a:pt x="373100" y="274574"/>
                  </a:lnTo>
                  <a:lnTo>
                    <a:pt x="371703" y="275844"/>
                  </a:lnTo>
                  <a:lnTo>
                    <a:pt x="370306" y="275844"/>
                  </a:lnTo>
                  <a:lnTo>
                    <a:pt x="368757" y="277114"/>
                  </a:lnTo>
                  <a:lnTo>
                    <a:pt x="367055" y="278384"/>
                  </a:lnTo>
                  <a:lnTo>
                    <a:pt x="365353" y="278384"/>
                  </a:lnTo>
                  <a:lnTo>
                    <a:pt x="361632" y="279654"/>
                  </a:lnTo>
                  <a:lnTo>
                    <a:pt x="355892" y="279654"/>
                  </a:lnTo>
                  <a:lnTo>
                    <a:pt x="354190" y="278384"/>
                  </a:lnTo>
                  <a:lnTo>
                    <a:pt x="352336" y="278384"/>
                  </a:lnTo>
                  <a:lnTo>
                    <a:pt x="350786" y="277114"/>
                  </a:lnTo>
                  <a:lnTo>
                    <a:pt x="347687" y="275844"/>
                  </a:lnTo>
                  <a:lnTo>
                    <a:pt x="345211" y="273304"/>
                  </a:lnTo>
                  <a:lnTo>
                    <a:pt x="344741" y="272211"/>
                  </a:lnTo>
                  <a:lnTo>
                    <a:pt x="344741" y="298704"/>
                  </a:lnTo>
                  <a:lnTo>
                    <a:pt x="343344" y="308864"/>
                  </a:lnTo>
                  <a:lnTo>
                    <a:pt x="341490" y="317754"/>
                  </a:lnTo>
                  <a:lnTo>
                    <a:pt x="339318" y="326644"/>
                  </a:lnTo>
                  <a:lnTo>
                    <a:pt x="336994" y="335534"/>
                  </a:lnTo>
                  <a:lnTo>
                    <a:pt x="329247" y="335534"/>
                  </a:lnTo>
                  <a:lnTo>
                    <a:pt x="329247" y="357124"/>
                  </a:lnTo>
                  <a:lnTo>
                    <a:pt x="326466" y="364744"/>
                  </a:lnTo>
                  <a:lnTo>
                    <a:pt x="323367" y="369824"/>
                  </a:lnTo>
                  <a:lnTo>
                    <a:pt x="320268" y="376174"/>
                  </a:lnTo>
                  <a:lnTo>
                    <a:pt x="317004" y="382524"/>
                  </a:lnTo>
                  <a:lnTo>
                    <a:pt x="313601" y="387604"/>
                  </a:lnTo>
                  <a:lnTo>
                    <a:pt x="310032" y="392684"/>
                  </a:lnTo>
                  <a:lnTo>
                    <a:pt x="306324" y="396494"/>
                  </a:lnTo>
                  <a:lnTo>
                    <a:pt x="302450" y="401574"/>
                  </a:lnTo>
                  <a:lnTo>
                    <a:pt x="298577" y="405384"/>
                  </a:lnTo>
                  <a:lnTo>
                    <a:pt x="294551" y="409194"/>
                  </a:lnTo>
                  <a:lnTo>
                    <a:pt x="290360" y="413004"/>
                  </a:lnTo>
                  <a:lnTo>
                    <a:pt x="286181" y="415544"/>
                  </a:lnTo>
                  <a:lnTo>
                    <a:pt x="284162" y="416814"/>
                  </a:lnTo>
                  <a:lnTo>
                    <a:pt x="279831" y="419354"/>
                  </a:lnTo>
                  <a:lnTo>
                    <a:pt x="277507" y="420624"/>
                  </a:lnTo>
                  <a:lnTo>
                    <a:pt x="275336" y="420624"/>
                  </a:lnTo>
                  <a:lnTo>
                    <a:pt x="273164" y="421894"/>
                  </a:lnTo>
                  <a:lnTo>
                    <a:pt x="270840" y="423164"/>
                  </a:lnTo>
                  <a:lnTo>
                    <a:pt x="268668" y="423164"/>
                  </a:lnTo>
                  <a:lnTo>
                    <a:pt x="268668" y="383794"/>
                  </a:lnTo>
                  <a:lnTo>
                    <a:pt x="271145" y="383794"/>
                  </a:lnTo>
                  <a:lnTo>
                    <a:pt x="275793" y="381254"/>
                  </a:lnTo>
                  <a:lnTo>
                    <a:pt x="280136" y="378714"/>
                  </a:lnTo>
                  <a:lnTo>
                    <a:pt x="284162" y="376174"/>
                  </a:lnTo>
                  <a:lnTo>
                    <a:pt x="286029" y="374904"/>
                  </a:lnTo>
                  <a:lnTo>
                    <a:pt x="287883" y="372364"/>
                  </a:lnTo>
                  <a:lnTo>
                    <a:pt x="290982" y="368554"/>
                  </a:lnTo>
                  <a:lnTo>
                    <a:pt x="292379" y="366014"/>
                  </a:lnTo>
                  <a:lnTo>
                    <a:pt x="293776" y="364744"/>
                  </a:lnTo>
                  <a:lnTo>
                    <a:pt x="294309" y="363474"/>
                  </a:lnTo>
                  <a:lnTo>
                    <a:pt x="295935" y="359664"/>
                  </a:lnTo>
                  <a:lnTo>
                    <a:pt x="296875" y="357124"/>
                  </a:lnTo>
                  <a:lnTo>
                    <a:pt x="329247" y="357124"/>
                  </a:lnTo>
                  <a:lnTo>
                    <a:pt x="329247" y="335534"/>
                  </a:lnTo>
                  <a:lnTo>
                    <a:pt x="298107" y="335534"/>
                  </a:lnTo>
                  <a:lnTo>
                    <a:pt x="296557" y="330454"/>
                  </a:lnTo>
                  <a:lnTo>
                    <a:pt x="287731" y="316484"/>
                  </a:lnTo>
                  <a:lnTo>
                    <a:pt x="285711" y="313944"/>
                  </a:lnTo>
                  <a:lnTo>
                    <a:pt x="281381" y="311404"/>
                  </a:lnTo>
                  <a:lnTo>
                    <a:pt x="279057" y="308864"/>
                  </a:lnTo>
                  <a:lnTo>
                    <a:pt x="277037" y="307835"/>
                  </a:lnTo>
                  <a:lnTo>
                    <a:pt x="277037" y="344424"/>
                  </a:lnTo>
                  <a:lnTo>
                    <a:pt x="276733" y="348234"/>
                  </a:lnTo>
                  <a:lnTo>
                    <a:pt x="276263" y="350774"/>
                  </a:lnTo>
                  <a:lnTo>
                    <a:pt x="275640" y="352044"/>
                  </a:lnTo>
                  <a:lnTo>
                    <a:pt x="273786" y="354584"/>
                  </a:lnTo>
                  <a:lnTo>
                    <a:pt x="272694" y="357124"/>
                  </a:lnTo>
                  <a:lnTo>
                    <a:pt x="271462" y="358394"/>
                  </a:lnTo>
                  <a:lnTo>
                    <a:pt x="270217" y="358394"/>
                  </a:lnTo>
                  <a:lnTo>
                    <a:pt x="265569" y="362204"/>
                  </a:lnTo>
                  <a:lnTo>
                    <a:pt x="263867" y="362204"/>
                  </a:lnTo>
                  <a:lnTo>
                    <a:pt x="262013" y="363474"/>
                  </a:lnTo>
                  <a:lnTo>
                    <a:pt x="254342" y="363474"/>
                  </a:lnTo>
                  <a:lnTo>
                    <a:pt x="252476" y="362204"/>
                  </a:lnTo>
                  <a:lnTo>
                    <a:pt x="250774" y="362204"/>
                  </a:lnTo>
                  <a:lnTo>
                    <a:pt x="246595" y="358787"/>
                  </a:lnTo>
                  <a:lnTo>
                    <a:pt x="246595" y="383794"/>
                  </a:lnTo>
                  <a:lnTo>
                    <a:pt x="246595" y="423164"/>
                  </a:lnTo>
                  <a:lnTo>
                    <a:pt x="244271" y="423164"/>
                  </a:lnTo>
                  <a:lnTo>
                    <a:pt x="241947" y="421894"/>
                  </a:lnTo>
                  <a:lnTo>
                    <a:pt x="239776" y="420624"/>
                  </a:lnTo>
                  <a:lnTo>
                    <a:pt x="237604" y="420624"/>
                  </a:lnTo>
                  <a:lnTo>
                    <a:pt x="208788" y="396494"/>
                  </a:lnTo>
                  <a:lnTo>
                    <a:pt x="205079" y="392684"/>
                  </a:lnTo>
                  <a:lnTo>
                    <a:pt x="201510" y="387604"/>
                  </a:lnTo>
                  <a:lnTo>
                    <a:pt x="198107" y="382524"/>
                  </a:lnTo>
                  <a:lnTo>
                    <a:pt x="194843" y="376174"/>
                  </a:lnTo>
                  <a:lnTo>
                    <a:pt x="191744" y="369824"/>
                  </a:lnTo>
                  <a:lnTo>
                    <a:pt x="190969" y="368490"/>
                  </a:lnTo>
                  <a:lnTo>
                    <a:pt x="190969" y="410464"/>
                  </a:lnTo>
                  <a:lnTo>
                    <a:pt x="186016" y="407924"/>
                  </a:lnTo>
                  <a:lnTo>
                    <a:pt x="181216" y="406654"/>
                  </a:lnTo>
                  <a:lnTo>
                    <a:pt x="176415" y="404114"/>
                  </a:lnTo>
                  <a:lnTo>
                    <a:pt x="167119" y="397764"/>
                  </a:lnTo>
                  <a:lnTo>
                    <a:pt x="158280" y="391414"/>
                  </a:lnTo>
                  <a:lnTo>
                    <a:pt x="153949" y="388874"/>
                  </a:lnTo>
                  <a:lnTo>
                    <a:pt x="124040" y="357124"/>
                  </a:lnTo>
                  <a:lnTo>
                    <a:pt x="162001" y="357124"/>
                  </a:lnTo>
                  <a:lnTo>
                    <a:pt x="164947" y="366014"/>
                  </a:lnTo>
                  <a:lnTo>
                    <a:pt x="168046" y="372364"/>
                  </a:lnTo>
                  <a:lnTo>
                    <a:pt x="190969" y="410464"/>
                  </a:lnTo>
                  <a:lnTo>
                    <a:pt x="190969" y="368490"/>
                  </a:lnTo>
                  <a:lnTo>
                    <a:pt x="188810" y="364744"/>
                  </a:lnTo>
                  <a:lnTo>
                    <a:pt x="186016" y="357124"/>
                  </a:lnTo>
                  <a:lnTo>
                    <a:pt x="219481" y="357124"/>
                  </a:lnTo>
                  <a:lnTo>
                    <a:pt x="221335" y="362204"/>
                  </a:lnTo>
                  <a:lnTo>
                    <a:pt x="223824" y="366014"/>
                  </a:lnTo>
                  <a:lnTo>
                    <a:pt x="225056" y="368554"/>
                  </a:lnTo>
                  <a:lnTo>
                    <a:pt x="226606" y="369824"/>
                  </a:lnTo>
                  <a:lnTo>
                    <a:pt x="228155" y="372364"/>
                  </a:lnTo>
                  <a:lnTo>
                    <a:pt x="229857" y="373634"/>
                  </a:lnTo>
                  <a:lnTo>
                    <a:pt x="233578" y="377444"/>
                  </a:lnTo>
                  <a:lnTo>
                    <a:pt x="237604" y="379984"/>
                  </a:lnTo>
                  <a:lnTo>
                    <a:pt x="241947" y="382524"/>
                  </a:lnTo>
                  <a:lnTo>
                    <a:pt x="244271" y="382524"/>
                  </a:lnTo>
                  <a:lnTo>
                    <a:pt x="246595" y="383794"/>
                  </a:lnTo>
                  <a:lnTo>
                    <a:pt x="246595" y="358787"/>
                  </a:lnTo>
                  <a:lnTo>
                    <a:pt x="246126" y="358394"/>
                  </a:lnTo>
                  <a:lnTo>
                    <a:pt x="244894" y="358394"/>
                  </a:lnTo>
                  <a:lnTo>
                    <a:pt x="243649" y="357124"/>
                  </a:lnTo>
                  <a:lnTo>
                    <a:pt x="242570" y="354584"/>
                  </a:lnTo>
                  <a:lnTo>
                    <a:pt x="240703" y="352044"/>
                  </a:lnTo>
                  <a:lnTo>
                    <a:pt x="240093" y="350774"/>
                  </a:lnTo>
                  <a:lnTo>
                    <a:pt x="239623" y="348234"/>
                  </a:lnTo>
                  <a:lnTo>
                    <a:pt x="239318" y="344424"/>
                  </a:lnTo>
                  <a:lnTo>
                    <a:pt x="239623" y="340614"/>
                  </a:lnTo>
                  <a:lnTo>
                    <a:pt x="240093" y="339344"/>
                  </a:lnTo>
                  <a:lnTo>
                    <a:pt x="240703" y="336804"/>
                  </a:lnTo>
                  <a:lnTo>
                    <a:pt x="250774" y="326644"/>
                  </a:lnTo>
                  <a:lnTo>
                    <a:pt x="252476" y="326644"/>
                  </a:lnTo>
                  <a:lnTo>
                    <a:pt x="256197" y="325374"/>
                  </a:lnTo>
                  <a:lnTo>
                    <a:pt x="260146" y="325374"/>
                  </a:lnTo>
                  <a:lnTo>
                    <a:pt x="263867" y="326644"/>
                  </a:lnTo>
                  <a:lnTo>
                    <a:pt x="265569" y="326644"/>
                  </a:lnTo>
                  <a:lnTo>
                    <a:pt x="276263" y="339344"/>
                  </a:lnTo>
                  <a:lnTo>
                    <a:pt x="276733" y="340614"/>
                  </a:lnTo>
                  <a:lnTo>
                    <a:pt x="277037" y="344424"/>
                  </a:lnTo>
                  <a:lnTo>
                    <a:pt x="277037" y="307835"/>
                  </a:lnTo>
                  <a:lnTo>
                    <a:pt x="276567" y="307594"/>
                  </a:lnTo>
                  <a:lnTo>
                    <a:pt x="273939" y="306324"/>
                  </a:lnTo>
                  <a:lnTo>
                    <a:pt x="271310" y="306324"/>
                  </a:lnTo>
                  <a:lnTo>
                    <a:pt x="268668" y="305054"/>
                  </a:lnTo>
                  <a:lnTo>
                    <a:pt x="268668" y="268224"/>
                  </a:lnTo>
                  <a:lnTo>
                    <a:pt x="319646" y="268224"/>
                  </a:lnTo>
                  <a:lnTo>
                    <a:pt x="320268" y="270764"/>
                  </a:lnTo>
                  <a:lnTo>
                    <a:pt x="321043" y="274574"/>
                  </a:lnTo>
                  <a:lnTo>
                    <a:pt x="321818" y="275844"/>
                  </a:lnTo>
                  <a:lnTo>
                    <a:pt x="322897" y="278384"/>
                  </a:lnTo>
                  <a:lnTo>
                    <a:pt x="325374" y="283464"/>
                  </a:lnTo>
                  <a:lnTo>
                    <a:pt x="326923" y="284734"/>
                  </a:lnTo>
                  <a:lnTo>
                    <a:pt x="328472" y="287274"/>
                  </a:lnTo>
                  <a:lnTo>
                    <a:pt x="330174" y="288544"/>
                  </a:lnTo>
                  <a:lnTo>
                    <a:pt x="331889" y="291084"/>
                  </a:lnTo>
                  <a:lnTo>
                    <a:pt x="337921" y="294894"/>
                  </a:lnTo>
                  <a:lnTo>
                    <a:pt x="340093" y="296164"/>
                  </a:lnTo>
                  <a:lnTo>
                    <a:pt x="344741" y="298704"/>
                  </a:lnTo>
                  <a:lnTo>
                    <a:pt x="344741" y="272211"/>
                  </a:lnTo>
                  <a:lnTo>
                    <a:pt x="344119" y="270764"/>
                  </a:lnTo>
                  <a:lnTo>
                    <a:pt x="343192" y="269494"/>
                  </a:lnTo>
                  <a:lnTo>
                    <a:pt x="342417" y="268224"/>
                  </a:lnTo>
                  <a:lnTo>
                    <a:pt x="341795" y="266954"/>
                  </a:lnTo>
                  <a:lnTo>
                    <a:pt x="341337" y="264414"/>
                  </a:lnTo>
                  <a:lnTo>
                    <a:pt x="341020" y="263144"/>
                  </a:lnTo>
                  <a:lnTo>
                    <a:pt x="340868" y="260604"/>
                  </a:lnTo>
                  <a:lnTo>
                    <a:pt x="341337" y="256794"/>
                  </a:lnTo>
                  <a:lnTo>
                    <a:pt x="341795" y="255524"/>
                  </a:lnTo>
                  <a:lnTo>
                    <a:pt x="342417" y="254254"/>
                  </a:lnTo>
                  <a:lnTo>
                    <a:pt x="343192" y="251714"/>
                  </a:lnTo>
                  <a:lnTo>
                    <a:pt x="344119" y="250444"/>
                  </a:lnTo>
                  <a:lnTo>
                    <a:pt x="345211" y="249174"/>
                  </a:lnTo>
                  <a:lnTo>
                    <a:pt x="347687" y="246634"/>
                  </a:lnTo>
                  <a:lnTo>
                    <a:pt x="352336" y="242824"/>
                  </a:lnTo>
                  <a:lnTo>
                    <a:pt x="355892" y="242824"/>
                  </a:lnTo>
                  <a:lnTo>
                    <a:pt x="357759" y="241554"/>
                  </a:lnTo>
                  <a:lnTo>
                    <a:pt x="361632" y="241554"/>
                  </a:lnTo>
                  <a:lnTo>
                    <a:pt x="365353" y="242824"/>
                  </a:lnTo>
                  <a:lnTo>
                    <a:pt x="367055" y="242824"/>
                  </a:lnTo>
                  <a:lnTo>
                    <a:pt x="377126" y="254254"/>
                  </a:lnTo>
                  <a:lnTo>
                    <a:pt x="377748" y="255524"/>
                  </a:lnTo>
                  <a:lnTo>
                    <a:pt x="378206" y="256794"/>
                  </a:lnTo>
                  <a:lnTo>
                    <a:pt x="378523" y="259334"/>
                  </a:lnTo>
                  <a:lnTo>
                    <a:pt x="378523" y="224282"/>
                  </a:lnTo>
                  <a:lnTo>
                    <a:pt x="375259" y="222504"/>
                  </a:lnTo>
                  <a:lnTo>
                    <a:pt x="372783" y="222504"/>
                  </a:lnTo>
                  <a:lnTo>
                    <a:pt x="370306" y="221234"/>
                  </a:lnTo>
                  <a:lnTo>
                    <a:pt x="367677" y="221234"/>
                  </a:lnTo>
                  <a:lnTo>
                    <a:pt x="366280" y="209804"/>
                  </a:lnTo>
                  <a:lnTo>
                    <a:pt x="363486" y="194564"/>
                  </a:lnTo>
                  <a:lnTo>
                    <a:pt x="361315" y="184404"/>
                  </a:lnTo>
                  <a:lnTo>
                    <a:pt x="360083" y="179324"/>
                  </a:lnTo>
                  <a:lnTo>
                    <a:pt x="405130" y="179324"/>
                  </a:lnTo>
                  <a:lnTo>
                    <a:pt x="407162" y="183134"/>
                  </a:lnTo>
                  <a:lnTo>
                    <a:pt x="409067" y="186944"/>
                  </a:lnTo>
                  <a:lnTo>
                    <a:pt x="412496" y="195834"/>
                  </a:lnTo>
                  <a:lnTo>
                    <a:pt x="414020" y="199644"/>
                  </a:lnTo>
                  <a:lnTo>
                    <a:pt x="416814" y="207264"/>
                  </a:lnTo>
                  <a:lnTo>
                    <a:pt x="418084" y="212344"/>
                  </a:lnTo>
                  <a:lnTo>
                    <a:pt x="419227" y="216154"/>
                  </a:lnTo>
                  <a:lnTo>
                    <a:pt x="424053" y="246634"/>
                  </a:lnTo>
                  <a:lnTo>
                    <a:pt x="424053" y="168351"/>
                  </a:lnTo>
                  <a:lnTo>
                    <a:pt x="421640" y="164084"/>
                  </a:lnTo>
                  <a:lnTo>
                    <a:pt x="417614" y="157734"/>
                  </a:lnTo>
                  <a:lnTo>
                    <a:pt x="416814" y="156464"/>
                  </a:lnTo>
                  <a:lnTo>
                    <a:pt x="391160" y="124079"/>
                  </a:lnTo>
                  <a:lnTo>
                    <a:pt x="391160" y="157734"/>
                  </a:lnTo>
                  <a:lnTo>
                    <a:pt x="353110" y="157734"/>
                  </a:lnTo>
                  <a:lnTo>
                    <a:pt x="350164" y="150114"/>
                  </a:lnTo>
                  <a:lnTo>
                    <a:pt x="346913" y="142494"/>
                  </a:lnTo>
                  <a:lnTo>
                    <a:pt x="345668" y="139712"/>
                  </a:lnTo>
                  <a:lnTo>
                    <a:pt x="345668" y="222504"/>
                  </a:lnTo>
                  <a:lnTo>
                    <a:pt x="343509" y="223774"/>
                  </a:lnTo>
                  <a:lnTo>
                    <a:pt x="341490" y="223774"/>
                  </a:lnTo>
                  <a:lnTo>
                    <a:pt x="335915" y="227584"/>
                  </a:lnTo>
                  <a:lnTo>
                    <a:pt x="332498" y="230124"/>
                  </a:lnTo>
                  <a:lnTo>
                    <a:pt x="329399" y="233934"/>
                  </a:lnTo>
                  <a:lnTo>
                    <a:pt x="326618" y="236474"/>
                  </a:lnTo>
                  <a:lnTo>
                    <a:pt x="325374" y="239014"/>
                  </a:lnTo>
                  <a:lnTo>
                    <a:pt x="324294" y="240284"/>
                  </a:lnTo>
                  <a:lnTo>
                    <a:pt x="323202" y="242824"/>
                  </a:lnTo>
                  <a:lnTo>
                    <a:pt x="322275" y="244094"/>
                  </a:lnTo>
                  <a:lnTo>
                    <a:pt x="321348" y="246634"/>
                  </a:lnTo>
                  <a:lnTo>
                    <a:pt x="268668" y="246634"/>
                  </a:lnTo>
                  <a:lnTo>
                    <a:pt x="268668" y="179324"/>
                  </a:lnTo>
                  <a:lnTo>
                    <a:pt x="337146" y="179324"/>
                  </a:lnTo>
                  <a:lnTo>
                    <a:pt x="338543" y="184404"/>
                  </a:lnTo>
                  <a:lnTo>
                    <a:pt x="341020" y="194564"/>
                  </a:lnTo>
                  <a:lnTo>
                    <a:pt x="342112" y="200914"/>
                  </a:lnTo>
                  <a:lnTo>
                    <a:pt x="343192" y="205994"/>
                  </a:lnTo>
                  <a:lnTo>
                    <a:pt x="344119" y="211074"/>
                  </a:lnTo>
                  <a:lnTo>
                    <a:pt x="344893" y="217424"/>
                  </a:lnTo>
                  <a:lnTo>
                    <a:pt x="345668" y="222504"/>
                  </a:lnTo>
                  <a:lnTo>
                    <a:pt x="345668" y="139712"/>
                  </a:lnTo>
                  <a:lnTo>
                    <a:pt x="343509" y="134874"/>
                  </a:lnTo>
                  <a:lnTo>
                    <a:pt x="339940" y="128524"/>
                  </a:lnTo>
                  <a:lnTo>
                    <a:pt x="336219" y="122174"/>
                  </a:lnTo>
                  <a:lnTo>
                    <a:pt x="332193" y="115824"/>
                  </a:lnTo>
                  <a:lnTo>
                    <a:pt x="329399" y="111582"/>
                  </a:lnTo>
                  <a:lnTo>
                    <a:pt x="329399" y="157734"/>
                  </a:lnTo>
                  <a:lnTo>
                    <a:pt x="268668" y="157734"/>
                  </a:lnTo>
                  <a:lnTo>
                    <a:pt x="268668" y="91694"/>
                  </a:lnTo>
                  <a:lnTo>
                    <a:pt x="270992" y="92964"/>
                  </a:lnTo>
                  <a:lnTo>
                    <a:pt x="273164" y="92964"/>
                  </a:lnTo>
                  <a:lnTo>
                    <a:pt x="275488" y="94234"/>
                  </a:lnTo>
                  <a:lnTo>
                    <a:pt x="279831" y="96774"/>
                  </a:lnTo>
                  <a:lnTo>
                    <a:pt x="282155" y="96774"/>
                  </a:lnTo>
                  <a:lnTo>
                    <a:pt x="286486" y="99314"/>
                  </a:lnTo>
                  <a:lnTo>
                    <a:pt x="290677" y="103124"/>
                  </a:lnTo>
                  <a:lnTo>
                    <a:pt x="294855" y="105664"/>
                  </a:lnTo>
                  <a:lnTo>
                    <a:pt x="320573" y="138684"/>
                  </a:lnTo>
                  <a:lnTo>
                    <a:pt x="329399" y="157734"/>
                  </a:lnTo>
                  <a:lnTo>
                    <a:pt x="329399" y="111582"/>
                  </a:lnTo>
                  <a:lnTo>
                    <a:pt x="328015" y="109474"/>
                  </a:lnTo>
                  <a:lnTo>
                    <a:pt x="323824" y="104394"/>
                  </a:lnTo>
                  <a:lnTo>
                    <a:pt x="333743" y="109474"/>
                  </a:lnTo>
                  <a:lnTo>
                    <a:pt x="338543" y="112014"/>
                  </a:lnTo>
                  <a:lnTo>
                    <a:pt x="347840" y="117094"/>
                  </a:lnTo>
                  <a:lnTo>
                    <a:pt x="352336" y="120904"/>
                  </a:lnTo>
                  <a:lnTo>
                    <a:pt x="361010" y="127254"/>
                  </a:lnTo>
                  <a:lnTo>
                    <a:pt x="387858" y="153924"/>
                  </a:lnTo>
                  <a:lnTo>
                    <a:pt x="391160" y="157734"/>
                  </a:lnTo>
                  <a:lnTo>
                    <a:pt x="391160" y="124079"/>
                  </a:lnTo>
                  <a:lnTo>
                    <a:pt x="387985" y="120904"/>
                  </a:lnTo>
                  <a:lnTo>
                    <a:pt x="377748" y="112014"/>
                  </a:lnTo>
                  <a:lnTo>
                    <a:pt x="370611" y="106934"/>
                  </a:lnTo>
                  <a:lnTo>
                    <a:pt x="367626" y="104394"/>
                  </a:lnTo>
                  <a:lnTo>
                    <a:pt x="363181" y="100584"/>
                  </a:lnTo>
                  <a:lnTo>
                    <a:pt x="359460" y="98044"/>
                  </a:lnTo>
                  <a:lnTo>
                    <a:pt x="355587" y="96774"/>
                  </a:lnTo>
                  <a:lnTo>
                    <a:pt x="351561" y="94234"/>
                  </a:lnTo>
                  <a:lnTo>
                    <a:pt x="347687" y="91694"/>
                  </a:lnTo>
                  <a:lnTo>
                    <a:pt x="343662" y="89154"/>
                  </a:lnTo>
                  <a:lnTo>
                    <a:pt x="335292" y="85344"/>
                  </a:lnTo>
                  <a:lnTo>
                    <a:pt x="331114" y="84074"/>
                  </a:lnTo>
                  <a:lnTo>
                    <a:pt x="326923" y="81534"/>
                  </a:lnTo>
                  <a:lnTo>
                    <a:pt x="318249" y="78994"/>
                  </a:lnTo>
                  <a:lnTo>
                    <a:pt x="290982" y="71374"/>
                  </a:lnTo>
                  <a:lnTo>
                    <a:pt x="286334" y="71374"/>
                  </a:lnTo>
                  <a:lnTo>
                    <a:pt x="281686" y="70104"/>
                  </a:lnTo>
                  <a:lnTo>
                    <a:pt x="276885" y="70104"/>
                  </a:lnTo>
                  <a:lnTo>
                    <a:pt x="272084" y="68834"/>
                  </a:lnTo>
                  <a:lnTo>
                    <a:pt x="246595" y="68834"/>
                  </a:lnTo>
                  <a:lnTo>
                    <a:pt x="246595" y="305054"/>
                  </a:lnTo>
                  <a:lnTo>
                    <a:pt x="241325" y="307594"/>
                  </a:lnTo>
                  <a:lnTo>
                    <a:pt x="239001" y="308864"/>
                  </a:lnTo>
                  <a:lnTo>
                    <a:pt x="236524" y="310134"/>
                  </a:lnTo>
                  <a:lnTo>
                    <a:pt x="232181" y="312674"/>
                  </a:lnTo>
                  <a:lnTo>
                    <a:pt x="230174" y="313944"/>
                  </a:lnTo>
                  <a:lnTo>
                    <a:pt x="226453" y="319024"/>
                  </a:lnTo>
                  <a:lnTo>
                    <a:pt x="223354" y="322834"/>
                  </a:lnTo>
                  <a:lnTo>
                    <a:pt x="221957" y="325374"/>
                  </a:lnTo>
                  <a:lnTo>
                    <a:pt x="219786" y="330454"/>
                  </a:lnTo>
                  <a:lnTo>
                    <a:pt x="218859" y="332994"/>
                  </a:lnTo>
                  <a:lnTo>
                    <a:pt x="218236" y="335534"/>
                  </a:lnTo>
                  <a:lnTo>
                    <a:pt x="178269" y="335534"/>
                  </a:lnTo>
                  <a:lnTo>
                    <a:pt x="169900" y="294894"/>
                  </a:lnTo>
                  <a:lnTo>
                    <a:pt x="167728" y="268224"/>
                  </a:lnTo>
                  <a:lnTo>
                    <a:pt x="246595" y="268224"/>
                  </a:lnTo>
                  <a:lnTo>
                    <a:pt x="246595" y="246634"/>
                  </a:lnTo>
                  <a:lnTo>
                    <a:pt x="167728" y="246634"/>
                  </a:lnTo>
                  <a:lnTo>
                    <a:pt x="168198" y="237744"/>
                  </a:lnTo>
                  <a:lnTo>
                    <a:pt x="168821" y="228854"/>
                  </a:lnTo>
                  <a:lnTo>
                    <a:pt x="170992" y="212344"/>
                  </a:lnTo>
                  <a:lnTo>
                    <a:pt x="178117" y="212344"/>
                  </a:lnTo>
                  <a:lnTo>
                    <a:pt x="181673" y="211074"/>
                  </a:lnTo>
                  <a:lnTo>
                    <a:pt x="185089" y="211074"/>
                  </a:lnTo>
                  <a:lnTo>
                    <a:pt x="188493" y="209804"/>
                  </a:lnTo>
                  <a:lnTo>
                    <a:pt x="191744" y="208534"/>
                  </a:lnTo>
                  <a:lnTo>
                    <a:pt x="194691" y="207264"/>
                  </a:lnTo>
                  <a:lnTo>
                    <a:pt x="197637" y="204724"/>
                  </a:lnTo>
                  <a:lnTo>
                    <a:pt x="200431" y="203454"/>
                  </a:lnTo>
                  <a:lnTo>
                    <a:pt x="202907" y="200914"/>
                  </a:lnTo>
                  <a:lnTo>
                    <a:pt x="205232" y="198374"/>
                  </a:lnTo>
                  <a:lnTo>
                    <a:pt x="207403" y="195834"/>
                  </a:lnTo>
                  <a:lnTo>
                    <a:pt x="209410" y="192024"/>
                  </a:lnTo>
                  <a:lnTo>
                    <a:pt x="210947" y="189484"/>
                  </a:lnTo>
                  <a:lnTo>
                    <a:pt x="212509" y="186944"/>
                  </a:lnTo>
                  <a:lnTo>
                    <a:pt x="213588" y="183134"/>
                  </a:lnTo>
                  <a:lnTo>
                    <a:pt x="214528" y="179324"/>
                  </a:lnTo>
                  <a:lnTo>
                    <a:pt x="246595" y="179324"/>
                  </a:lnTo>
                  <a:lnTo>
                    <a:pt x="246595" y="157734"/>
                  </a:lnTo>
                  <a:lnTo>
                    <a:pt x="213131" y="157734"/>
                  </a:lnTo>
                  <a:lnTo>
                    <a:pt x="211734" y="153924"/>
                  </a:lnTo>
                  <a:lnTo>
                    <a:pt x="210959" y="152654"/>
                  </a:lnTo>
                  <a:lnTo>
                    <a:pt x="210185" y="151384"/>
                  </a:lnTo>
                  <a:lnTo>
                    <a:pt x="208330" y="148844"/>
                  </a:lnTo>
                  <a:lnTo>
                    <a:pt x="206311" y="146304"/>
                  </a:lnTo>
                  <a:lnTo>
                    <a:pt x="204139" y="142494"/>
                  </a:lnTo>
                  <a:lnTo>
                    <a:pt x="201663" y="141224"/>
                  </a:lnTo>
                  <a:lnTo>
                    <a:pt x="199034" y="138684"/>
                  </a:lnTo>
                  <a:lnTo>
                    <a:pt x="196088" y="136144"/>
                  </a:lnTo>
                  <a:lnTo>
                    <a:pt x="201510" y="128524"/>
                  </a:lnTo>
                  <a:lnTo>
                    <a:pt x="207238" y="119634"/>
                  </a:lnTo>
                  <a:lnTo>
                    <a:pt x="210337" y="115824"/>
                  </a:lnTo>
                  <a:lnTo>
                    <a:pt x="213283" y="113284"/>
                  </a:lnTo>
                  <a:lnTo>
                    <a:pt x="216382" y="109474"/>
                  </a:lnTo>
                  <a:lnTo>
                    <a:pt x="222885" y="104394"/>
                  </a:lnTo>
                  <a:lnTo>
                    <a:pt x="229400" y="99314"/>
                  </a:lnTo>
                  <a:lnTo>
                    <a:pt x="232803" y="98044"/>
                  </a:lnTo>
                  <a:lnTo>
                    <a:pt x="239623" y="94234"/>
                  </a:lnTo>
                  <a:lnTo>
                    <a:pt x="243027" y="92964"/>
                  </a:lnTo>
                  <a:lnTo>
                    <a:pt x="246595" y="91694"/>
                  </a:lnTo>
                  <a:lnTo>
                    <a:pt x="246595" y="68834"/>
                  </a:lnTo>
                  <a:lnTo>
                    <a:pt x="243027" y="68834"/>
                  </a:lnTo>
                  <a:lnTo>
                    <a:pt x="238226" y="70104"/>
                  </a:lnTo>
                  <a:lnTo>
                    <a:pt x="233578" y="70104"/>
                  </a:lnTo>
                  <a:lnTo>
                    <a:pt x="228777" y="71374"/>
                  </a:lnTo>
                  <a:lnTo>
                    <a:pt x="224129" y="71374"/>
                  </a:lnTo>
                  <a:lnTo>
                    <a:pt x="210337" y="75184"/>
                  </a:lnTo>
                  <a:lnTo>
                    <a:pt x="197015" y="78994"/>
                  </a:lnTo>
                  <a:lnTo>
                    <a:pt x="193294" y="80086"/>
                  </a:lnTo>
                  <a:lnTo>
                    <a:pt x="193294" y="169164"/>
                  </a:lnTo>
                  <a:lnTo>
                    <a:pt x="193294" y="172974"/>
                  </a:lnTo>
                  <a:lnTo>
                    <a:pt x="192989" y="175514"/>
                  </a:lnTo>
                  <a:lnTo>
                    <a:pt x="192519" y="176784"/>
                  </a:lnTo>
                  <a:lnTo>
                    <a:pt x="191909" y="178054"/>
                  </a:lnTo>
                  <a:lnTo>
                    <a:pt x="191135" y="180594"/>
                  </a:lnTo>
                  <a:lnTo>
                    <a:pt x="183540" y="188214"/>
                  </a:lnTo>
                  <a:lnTo>
                    <a:pt x="181838" y="188214"/>
                  </a:lnTo>
                  <a:lnTo>
                    <a:pt x="180124" y="189484"/>
                  </a:lnTo>
                  <a:lnTo>
                    <a:pt x="168973" y="189484"/>
                  </a:lnTo>
                  <a:lnTo>
                    <a:pt x="167271" y="188214"/>
                  </a:lnTo>
                  <a:lnTo>
                    <a:pt x="165569" y="188214"/>
                  </a:lnTo>
                  <a:lnTo>
                    <a:pt x="157200" y="178054"/>
                  </a:lnTo>
                  <a:lnTo>
                    <a:pt x="156578" y="176784"/>
                  </a:lnTo>
                  <a:lnTo>
                    <a:pt x="156121" y="175514"/>
                  </a:lnTo>
                  <a:lnTo>
                    <a:pt x="155651" y="171704"/>
                  </a:lnTo>
                  <a:lnTo>
                    <a:pt x="155803" y="169164"/>
                  </a:lnTo>
                  <a:lnTo>
                    <a:pt x="156121" y="167894"/>
                  </a:lnTo>
                  <a:lnTo>
                    <a:pt x="156578" y="165354"/>
                  </a:lnTo>
                  <a:lnTo>
                    <a:pt x="157200" y="164084"/>
                  </a:lnTo>
                  <a:lnTo>
                    <a:pt x="157975" y="162814"/>
                  </a:lnTo>
                  <a:lnTo>
                    <a:pt x="158902" y="160274"/>
                  </a:lnTo>
                  <a:lnTo>
                    <a:pt x="159994" y="159004"/>
                  </a:lnTo>
                  <a:lnTo>
                    <a:pt x="161226" y="157734"/>
                  </a:lnTo>
                  <a:lnTo>
                    <a:pt x="164020" y="155194"/>
                  </a:lnTo>
                  <a:lnTo>
                    <a:pt x="165569" y="155194"/>
                  </a:lnTo>
                  <a:lnTo>
                    <a:pt x="167271" y="153924"/>
                  </a:lnTo>
                  <a:lnTo>
                    <a:pt x="168973" y="153924"/>
                  </a:lnTo>
                  <a:lnTo>
                    <a:pt x="170675" y="152654"/>
                  </a:lnTo>
                  <a:lnTo>
                    <a:pt x="176415" y="152654"/>
                  </a:lnTo>
                  <a:lnTo>
                    <a:pt x="180124" y="153924"/>
                  </a:lnTo>
                  <a:lnTo>
                    <a:pt x="181838" y="153924"/>
                  </a:lnTo>
                  <a:lnTo>
                    <a:pt x="183540" y="155194"/>
                  </a:lnTo>
                  <a:lnTo>
                    <a:pt x="185089" y="155194"/>
                  </a:lnTo>
                  <a:lnTo>
                    <a:pt x="187871" y="157734"/>
                  </a:lnTo>
                  <a:lnTo>
                    <a:pt x="189115" y="159004"/>
                  </a:lnTo>
                  <a:lnTo>
                    <a:pt x="190195" y="160274"/>
                  </a:lnTo>
                  <a:lnTo>
                    <a:pt x="191135" y="162814"/>
                  </a:lnTo>
                  <a:lnTo>
                    <a:pt x="191909" y="164084"/>
                  </a:lnTo>
                  <a:lnTo>
                    <a:pt x="192519" y="165354"/>
                  </a:lnTo>
                  <a:lnTo>
                    <a:pt x="192989" y="167894"/>
                  </a:lnTo>
                  <a:lnTo>
                    <a:pt x="193294" y="169164"/>
                  </a:lnTo>
                  <a:lnTo>
                    <a:pt x="193294" y="80086"/>
                  </a:lnTo>
                  <a:lnTo>
                    <a:pt x="191592" y="80594"/>
                  </a:lnTo>
                  <a:lnTo>
                    <a:pt x="191592" y="104394"/>
                  </a:lnTo>
                  <a:lnTo>
                    <a:pt x="189268" y="106934"/>
                  </a:lnTo>
                  <a:lnTo>
                    <a:pt x="186944" y="110744"/>
                  </a:lnTo>
                  <a:lnTo>
                    <a:pt x="184772" y="113284"/>
                  </a:lnTo>
                  <a:lnTo>
                    <a:pt x="182613" y="117094"/>
                  </a:lnTo>
                  <a:lnTo>
                    <a:pt x="180441" y="119634"/>
                  </a:lnTo>
                  <a:lnTo>
                    <a:pt x="176415" y="127254"/>
                  </a:lnTo>
                  <a:lnTo>
                    <a:pt x="174396" y="129794"/>
                  </a:lnTo>
                  <a:lnTo>
                    <a:pt x="171145" y="131064"/>
                  </a:lnTo>
                  <a:lnTo>
                    <a:pt x="164642" y="131064"/>
                  </a:lnTo>
                  <a:lnTo>
                    <a:pt x="158750" y="133604"/>
                  </a:lnTo>
                  <a:lnTo>
                    <a:pt x="155028" y="135305"/>
                  </a:lnTo>
                  <a:lnTo>
                    <a:pt x="155028" y="335534"/>
                  </a:lnTo>
                  <a:lnTo>
                    <a:pt x="110096" y="335534"/>
                  </a:lnTo>
                  <a:lnTo>
                    <a:pt x="98323" y="307594"/>
                  </a:lnTo>
                  <a:lnTo>
                    <a:pt x="97091" y="303784"/>
                  </a:lnTo>
                  <a:lnTo>
                    <a:pt x="93992" y="291084"/>
                  </a:lnTo>
                  <a:lnTo>
                    <a:pt x="93218" y="287274"/>
                  </a:lnTo>
                  <a:lnTo>
                    <a:pt x="92443" y="282194"/>
                  </a:lnTo>
                  <a:lnTo>
                    <a:pt x="91973" y="277114"/>
                  </a:lnTo>
                  <a:lnTo>
                    <a:pt x="91351" y="273304"/>
                  </a:lnTo>
                  <a:lnTo>
                    <a:pt x="91046" y="268224"/>
                  </a:lnTo>
                  <a:lnTo>
                    <a:pt x="145580" y="268224"/>
                  </a:lnTo>
                  <a:lnTo>
                    <a:pt x="146050" y="277114"/>
                  </a:lnTo>
                  <a:lnTo>
                    <a:pt x="146659" y="286004"/>
                  </a:lnTo>
                  <a:lnTo>
                    <a:pt x="153174" y="327914"/>
                  </a:lnTo>
                  <a:lnTo>
                    <a:pt x="155028" y="335534"/>
                  </a:lnTo>
                  <a:lnTo>
                    <a:pt x="155028" y="135305"/>
                  </a:lnTo>
                  <a:lnTo>
                    <a:pt x="153174" y="136144"/>
                  </a:lnTo>
                  <a:lnTo>
                    <a:pt x="150075" y="138531"/>
                  </a:lnTo>
                  <a:lnTo>
                    <a:pt x="150075" y="203454"/>
                  </a:lnTo>
                  <a:lnTo>
                    <a:pt x="149148" y="208534"/>
                  </a:lnTo>
                  <a:lnTo>
                    <a:pt x="145732" y="246634"/>
                  </a:lnTo>
                  <a:lnTo>
                    <a:pt x="91046" y="246634"/>
                  </a:lnTo>
                  <a:lnTo>
                    <a:pt x="91351" y="242824"/>
                  </a:lnTo>
                  <a:lnTo>
                    <a:pt x="91973" y="237744"/>
                  </a:lnTo>
                  <a:lnTo>
                    <a:pt x="92443" y="232664"/>
                  </a:lnTo>
                  <a:lnTo>
                    <a:pt x="93992" y="225044"/>
                  </a:lnTo>
                  <a:lnTo>
                    <a:pt x="94919" y="219964"/>
                  </a:lnTo>
                  <a:lnTo>
                    <a:pt x="97091" y="212344"/>
                  </a:lnTo>
                  <a:lnTo>
                    <a:pt x="98323" y="207264"/>
                  </a:lnTo>
                  <a:lnTo>
                    <a:pt x="99720" y="203454"/>
                  </a:lnTo>
                  <a:lnTo>
                    <a:pt x="102819" y="195834"/>
                  </a:lnTo>
                  <a:lnTo>
                    <a:pt x="104521" y="192024"/>
                  </a:lnTo>
                  <a:lnTo>
                    <a:pt x="106222" y="186944"/>
                  </a:lnTo>
                  <a:lnTo>
                    <a:pt x="108089" y="183134"/>
                  </a:lnTo>
                  <a:lnTo>
                    <a:pt x="110096" y="179324"/>
                  </a:lnTo>
                  <a:lnTo>
                    <a:pt x="134581" y="179324"/>
                  </a:lnTo>
                  <a:lnTo>
                    <a:pt x="135509" y="183134"/>
                  </a:lnTo>
                  <a:lnTo>
                    <a:pt x="136753" y="186944"/>
                  </a:lnTo>
                  <a:lnTo>
                    <a:pt x="138303" y="190754"/>
                  </a:lnTo>
                  <a:lnTo>
                    <a:pt x="140157" y="193294"/>
                  </a:lnTo>
                  <a:lnTo>
                    <a:pt x="142328" y="195834"/>
                  </a:lnTo>
                  <a:lnTo>
                    <a:pt x="144653" y="198374"/>
                  </a:lnTo>
                  <a:lnTo>
                    <a:pt x="147281" y="202184"/>
                  </a:lnTo>
                  <a:lnTo>
                    <a:pt x="150075" y="203454"/>
                  </a:lnTo>
                  <a:lnTo>
                    <a:pt x="150075" y="138531"/>
                  </a:lnTo>
                  <a:lnTo>
                    <a:pt x="148209" y="139954"/>
                  </a:lnTo>
                  <a:lnTo>
                    <a:pt x="145884" y="142494"/>
                  </a:lnTo>
                  <a:lnTo>
                    <a:pt x="143725" y="143764"/>
                  </a:lnTo>
                  <a:lnTo>
                    <a:pt x="141859" y="146304"/>
                  </a:lnTo>
                  <a:lnTo>
                    <a:pt x="140157" y="148844"/>
                  </a:lnTo>
                  <a:lnTo>
                    <a:pt x="138455" y="152654"/>
                  </a:lnTo>
                  <a:lnTo>
                    <a:pt x="135978" y="157734"/>
                  </a:lnTo>
                  <a:lnTo>
                    <a:pt x="124040" y="157734"/>
                  </a:lnTo>
                  <a:lnTo>
                    <a:pt x="127304" y="153924"/>
                  </a:lnTo>
                  <a:lnTo>
                    <a:pt x="130860" y="148844"/>
                  </a:lnTo>
                  <a:lnTo>
                    <a:pt x="162928" y="120904"/>
                  </a:lnTo>
                  <a:lnTo>
                    <a:pt x="167424" y="117094"/>
                  </a:lnTo>
                  <a:lnTo>
                    <a:pt x="172072" y="114554"/>
                  </a:lnTo>
                  <a:lnTo>
                    <a:pt x="186486" y="106934"/>
                  </a:lnTo>
                  <a:lnTo>
                    <a:pt x="191592" y="104394"/>
                  </a:lnTo>
                  <a:lnTo>
                    <a:pt x="191592" y="80594"/>
                  </a:lnTo>
                  <a:lnTo>
                    <a:pt x="188341" y="81534"/>
                  </a:lnTo>
                  <a:lnTo>
                    <a:pt x="184162" y="84074"/>
                  </a:lnTo>
                  <a:lnTo>
                    <a:pt x="179819" y="85344"/>
                  </a:lnTo>
                  <a:lnTo>
                    <a:pt x="175793" y="87884"/>
                  </a:lnTo>
                  <a:lnTo>
                    <a:pt x="171602" y="89154"/>
                  </a:lnTo>
                  <a:lnTo>
                    <a:pt x="163550" y="94234"/>
                  </a:lnTo>
                  <a:lnTo>
                    <a:pt x="159677" y="96774"/>
                  </a:lnTo>
                  <a:lnTo>
                    <a:pt x="155803" y="98044"/>
                  </a:lnTo>
                  <a:lnTo>
                    <a:pt x="151930" y="100584"/>
                  </a:lnTo>
                  <a:lnTo>
                    <a:pt x="148209" y="103124"/>
                  </a:lnTo>
                  <a:lnTo>
                    <a:pt x="144653" y="106934"/>
                  </a:lnTo>
                  <a:lnTo>
                    <a:pt x="140931" y="109474"/>
                  </a:lnTo>
                  <a:lnTo>
                    <a:pt x="137528" y="112014"/>
                  </a:lnTo>
                  <a:lnTo>
                    <a:pt x="133959" y="114554"/>
                  </a:lnTo>
                  <a:lnTo>
                    <a:pt x="130556" y="118364"/>
                  </a:lnTo>
                  <a:lnTo>
                    <a:pt x="127304" y="120904"/>
                  </a:lnTo>
                  <a:lnTo>
                    <a:pt x="120789" y="127254"/>
                  </a:lnTo>
                  <a:lnTo>
                    <a:pt x="117690" y="131064"/>
                  </a:lnTo>
                  <a:lnTo>
                    <a:pt x="114744" y="133604"/>
                  </a:lnTo>
                  <a:lnTo>
                    <a:pt x="89344" y="171704"/>
                  </a:lnTo>
                  <a:lnTo>
                    <a:pt x="83451" y="184404"/>
                  </a:lnTo>
                  <a:lnTo>
                    <a:pt x="81749" y="188214"/>
                  </a:lnTo>
                  <a:lnTo>
                    <a:pt x="80048" y="193294"/>
                  </a:lnTo>
                  <a:lnTo>
                    <a:pt x="78498" y="197104"/>
                  </a:lnTo>
                  <a:lnTo>
                    <a:pt x="77101" y="202184"/>
                  </a:lnTo>
                  <a:lnTo>
                    <a:pt x="75857" y="205994"/>
                  </a:lnTo>
                  <a:lnTo>
                    <a:pt x="74625" y="211074"/>
                  </a:lnTo>
                  <a:lnTo>
                    <a:pt x="73533" y="214884"/>
                  </a:lnTo>
                  <a:lnTo>
                    <a:pt x="72453" y="219964"/>
                  </a:lnTo>
                  <a:lnTo>
                    <a:pt x="71526" y="223774"/>
                  </a:lnTo>
                  <a:lnTo>
                    <a:pt x="70751" y="228854"/>
                  </a:lnTo>
                  <a:lnTo>
                    <a:pt x="68618" y="259334"/>
                  </a:lnTo>
                  <a:lnTo>
                    <a:pt x="68884" y="266954"/>
                  </a:lnTo>
                  <a:lnTo>
                    <a:pt x="69202" y="272034"/>
                  </a:lnTo>
                  <a:lnTo>
                    <a:pt x="70129" y="282194"/>
                  </a:lnTo>
                  <a:lnTo>
                    <a:pt x="70751" y="286004"/>
                  </a:lnTo>
                  <a:lnTo>
                    <a:pt x="71526" y="291084"/>
                  </a:lnTo>
                  <a:lnTo>
                    <a:pt x="81749" y="326644"/>
                  </a:lnTo>
                  <a:lnTo>
                    <a:pt x="83451" y="331724"/>
                  </a:lnTo>
                  <a:lnTo>
                    <a:pt x="85318" y="335534"/>
                  </a:lnTo>
                  <a:lnTo>
                    <a:pt x="89344" y="344424"/>
                  </a:lnTo>
                  <a:lnTo>
                    <a:pt x="91503" y="348234"/>
                  </a:lnTo>
                  <a:lnTo>
                    <a:pt x="95999" y="355854"/>
                  </a:lnTo>
                  <a:lnTo>
                    <a:pt x="100965" y="363474"/>
                  </a:lnTo>
                  <a:lnTo>
                    <a:pt x="106222" y="371094"/>
                  </a:lnTo>
                  <a:lnTo>
                    <a:pt x="111810" y="377444"/>
                  </a:lnTo>
                  <a:lnTo>
                    <a:pt x="117690" y="385064"/>
                  </a:lnTo>
                  <a:lnTo>
                    <a:pt x="120789" y="387604"/>
                  </a:lnTo>
                  <a:lnTo>
                    <a:pt x="127304" y="393954"/>
                  </a:lnTo>
                  <a:lnTo>
                    <a:pt x="133959" y="400304"/>
                  </a:lnTo>
                  <a:lnTo>
                    <a:pt x="140931" y="406654"/>
                  </a:lnTo>
                  <a:lnTo>
                    <a:pt x="144653" y="409194"/>
                  </a:lnTo>
                  <a:lnTo>
                    <a:pt x="151930" y="414274"/>
                  </a:lnTo>
                  <a:lnTo>
                    <a:pt x="163550" y="421894"/>
                  </a:lnTo>
                  <a:lnTo>
                    <a:pt x="171602" y="425704"/>
                  </a:lnTo>
                  <a:lnTo>
                    <a:pt x="175793" y="428244"/>
                  </a:lnTo>
                  <a:lnTo>
                    <a:pt x="179819" y="429514"/>
                  </a:lnTo>
                  <a:lnTo>
                    <a:pt x="184162" y="432054"/>
                  </a:lnTo>
                  <a:lnTo>
                    <a:pt x="188341" y="433324"/>
                  </a:lnTo>
                  <a:lnTo>
                    <a:pt x="197015" y="437134"/>
                  </a:lnTo>
                  <a:lnTo>
                    <a:pt x="205854" y="439674"/>
                  </a:lnTo>
                  <a:lnTo>
                    <a:pt x="219481" y="443484"/>
                  </a:lnTo>
                  <a:lnTo>
                    <a:pt x="228777" y="444754"/>
                  </a:lnTo>
                  <a:lnTo>
                    <a:pt x="233578" y="444754"/>
                  </a:lnTo>
                  <a:lnTo>
                    <a:pt x="238226" y="446024"/>
                  </a:lnTo>
                  <a:lnTo>
                    <a:pt x="276885" y="446024"/>
                  </a:lnTo>
                  <a:lnTo>
                    <a:pt x="281686" y="444754"/>
                  </a:lnTo>
                  <a:lnTo>
                    <a:pt x="295630" y="443484"/>
                  </a:lnTo>
                  <a:lnTo>
                    <a:pt x="318249" y="437134"/>
                  </a:lnTo>
                  <a:lnTo>
                    <a:pt x="326923" y="433324"/>
                  </a:lnTo>
                  <a:lnTo>
                    <a:pt x="331114" y="432054"/>
                  </a:lnTo>
                  <a:lnTo>
                    <a:pt x="335292" y="429514"/>
                  </a:lnTo>
                  <a:lnTo>
                    <a:pt x="339471" y="428244"/>
                  </a:lnTo>
                  <a:lnTo>
                    <a:pt x="343662" y="425704"/>
                  </a:lnTo>
                  <a:lnTo>
                    <a:pt x="347687" y="424434"/>
                  </a:lnTo>
                  <a:lnTo>
                    <a:pt x="349618" y="423164"/>
                  </a:lnTo>
                  <a:lnTo>
                    <a:pt x="351561" y="421894"/>
                  </a:lnTo>
                  <a:lnTo>
                    <a:pt x="355587" y="419354"/>
                  </a:lnTo>
                  <a:lnTo>
                    <a:pt x="359460" y="416814"/>
                  </a:lnTo>
                  <a:lnTo>
                    <a:pt x="366890" y="411734"/>
                  </a:lnTo>
                  <a:lnTo>
                    <a:pt x="370611" y="409194"/>
                  </a:lnTo>
                  <a:lnTo>
                    <a:pt x="377748" y="404114"/>
                  </a:lnTo>
                  <a:lnTo>
                    <a:pt x="381152" y="400304"/>
                  </a:lnTo>
                  <a:lnTo>
                    <a:pt x="384556" y="397764"/>
                  </a:lnTo>
                  <a:lnTo>
                    <a:pt x="387985" y="393954"/>
                  </a:lnTo>
                  <a:lnTo>
                    <a:pt x="394335" y="387604"/>
                  </a:lnTo>
                  <a:lnTo>
                    <a:pt x="397383" y="385064"/>
                  </a:lnTo>
                  <a:lnTo>
                    <a:pt x="400558" y="381254"/>
                  </a:lnTo>
                  <a:lnTo>
                    <a:pt x="403479" y="377444"/>
                  </a:lnTo>
                  <a:lnTo>
                    <a:pt x="409067" y="371094"/>
                  </a:lnTo>
                  <a:lnTo>
                    <a:pt x="411734" y="367284"/>
                  </a:lnTo>
                  <a:lnTo>
                    <a:pt x="416814" y="359664"/>
                  </a:lnTo>
                  <a:lnTo>
                    <a:pt x="418414" y="357124"/>
                  </a:lnTo>
                  <a:lnTo>
                    <a:pt x="421640" y="352044"/>
                  </a:lnTo>
                  <a:lnTo>
                    <a:pt x="425958" y="344424"/>
                  </a:lnTo>
                  <a:lnTo>
                    <a:pt x="427990" y="339344"/>
                  </a:lnTo>
                  <a:lnTo>
                    <a:pt x="429768" y="335534"/>
                  </a:lnTo>
                  <a:lnTo>
                    <a:pt x="433578" y="326644"/>
                  </a:lnTo>
                  <a:lnTo>
                    <a:pt x="436626" y="319024"/>
                  </a:lnTo>
                  <a:lnTo>
                    <a:pt x="439420" y="308864"/>
                  </a:lnTo>
                  <a:lnTo>
                    <a:pt x="440690" y="305054"/>
                  </a:lnTo>
                  <a:lnTo>
                    <a:pt x="441706" y="299974"/>
                  </a:lnTo>
                  <a:lnTo>
                    <a:pt x="442849" y="296164"/>
                  </a:lnTo>
                  <a:lnTo>
                    <a:pt x="444373" y="286004"/>
                  </a:lnTo>
                  <a:lnTo>
                    <a:pt x="445135" y="282194"/>
                  </a:lnTo>
                  <a:lnTo>
                    <a:pt x="445643" y="277114"/>
                  </a:lnTo>
                  <a:lnTo>
                    <a:pt x="446303" y="268224"/>
                  </a:lnTo>
                  <a:lnTo>
                    <a:pt x="446405" y="266954"/>
                  </a:lnTo>
                  <a:lnTo>
                    <a:pt x="446493" y="263144"/>
                  </a:lnTo>
                  <a:close/>
                </a:path>
                <a:path w="515619" h="514350">
                  <a:moveTo>
                    <a:pt x="515112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92760"/>
                  </a:lnTo>
                  <a:lnTo>
                    <a:pt x="0" y="514350"/>
                  </a:lnTo>
                  <a:lnTo>
                    <a:pt x="515112" y="514350"/>
                  </a:lnTo>
                  <a:lnTo>
                    <a:pt x="515112" y="492760"/>
                  </a:lnTo>
                  <a:lnTo>
                    <a:pt x="21920" y="492760"/>
                  </a:lnTo>
                  <a:lnTo>
                    <a:pt x="21920" y="21590"/>
                  </a:lnTo>
                  <a:lnTo>
                    <a:pt x="493141" y="21590"/>
                  </a:lnTo>
                  <a:lnTo>
                    <a:pt x="493141" y="492633"/>
                  </a:lnTo>
                  <a:lnTo>
                    <a:pt x="515112" y="492633"/>
                  </a:lnTo>
                  <a:lnTo>
                    <a:pt x="515112" y="21590"/>
                  </a:lnTo>
                  <a:lnTo>
                    <a:pt x="515112" y="21463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2980" y="4233671"/>
              <a:ext cx="6967855" cy="856615"/>
            </a:xfrm>
            <a:custGeom>
              <a:avLst/>
              <a:gdLst/>
              <a:ahLst/>
              <a:cxnLst/>
              <a:rect l="l" t="t" r="r" b="b"/>
              <a:pathLst>
                <a:path w="6967855" h="856614">
                  <a:moveTo>
                    <a:pt x="6967728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6967728" y="856488"/>
                  </a:lnTo>
                  <a:lnTo>
                    <a:pt x="6967728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92980" y="4233671"/>
              <a:ext cx="6967855" cy="856615"/>
            </a:xfrm>
            <a:custGeom>
              <a:avLst/>
              <a:gdLst/>
              <a:ahLst/>
              <a:cxnLst/>
              <a:rect l="l" t="t" r="r" b="b"/>
              <a:pathLst>
                <a:path w="6967855" h="856614">
                  <a:moveTo>
                    <a:pt x="0" y="856488"/>
                  </a:moveTo>
                  <a:lnTo>
                    <a:pt x="6967728" y="856488"/>
                  </a:lnTo>
                  <a:lnTo>
                    <a:pt x="6967728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92979" y="4233671"/>
            <a:ext cx="6967855" cy="8566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92075" marR="80010" algn="just">
              <a:lnSpc>
                <a:spcPct val="100000"/>
              </a:lnSpc>
              <a:spcBef>
                <a:spcPts val="800"/>
              </a:spcBef>
            </a:pP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KABIL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can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prioritize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environmental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sustainability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by promoting responsible mining practices and encouraging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the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 development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of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clean and efficient extraction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methods.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By incorporating best practices and stringent environmental </a:t>
            </a:r>
            <a:r>
              <a:rPr sz="1050" spc="-2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regulations,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KABIL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can ensure that India's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lithium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and cobalt supply chain adheres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to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international standards, </a:t>
            </a:r>
            <a:r>
              <a:rPr sz="105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attracting</a:t>
            </a:r>
            <a:r>
              <a:rPr sz="10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partners</a:t>
            </a:r>
            <a:r>
              <a:rPr sz="10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who</a:t>
            </a:r>
            <a:r>
              <a:rPr sz="105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value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sustainability</a:t>
            </a:r>
            <a:r>
              <a:rPr sz="105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0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ethical</a:t>
            </a:r>
            <a:r>
              <a:rPr sz="10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12121"/>
                </a:solidFill>
                <a:latin typeface="Arial MT"/>
                <a:cs typeface="Arial MT"/>
              </a:rPr>
              <a:t>sourcing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89804" y="5253101"/>
            <a:ext cx="6998970" cy="1003300"/>
            <a:chOff x="4789804" y="5253101"/>
            <a:chExt cx="6998970" cy="1003300"/>
          </a:xfrm>
        </p:grpSpPr>
        <p:sp>
          <p:nvSpPr>
            <p:cNvPr id="32" name="object 32"/>
            <p:cNvSpPr/>
            <p:nvPr/>
          </p:nvSpPr>
          <p:spPr>
            <a:xfrm>
              <a:off x="4792979" y="5256276"/>
              <a:ext cx="6992620" cy="996950"/>
            </a:xfrm>
            <a:custGeom>
              <a:avLst/>
              <a:gdLst/>
              <a:ahLst/>
              <a:cxnLst/>
              <a:rect l="l" t="t" r="r" b="b"/>
              <a:pathLst>
                <a:path w="6992620" h="996950">
                  <a:moveTo>
                    <a:pt x="6992111" y="0"/>
                  </a:moveTo>
                  <a:lnTo>
                    <a:pt x="0" y="0"/>
                  </a:lnTo>
                  <a:lnTo>
                    <a:pt x="0" y="996696"/>
                  </a:lnTo>
                  <a:lnTo>
                    <a:pt x="6992111" y="996696"/>
                  </a:lnTo>
                  <a:lnTo>
                    <a:pt x="6992111" y="0"/>
                  </a:lnTo>
                  <a:close/>
                </a:path>
              </a:pathLst>
            </a:custGeom>
            <a:solidFill>
              <a:srgbClr val="FFFFFF">
                <a:alpha val="7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92979" y="5256276"/>
              <a:ext cx="6992620" cy="996950"/>
            </a:xfrm>
            <a:custGeom>
              <a:avLst/>
              <a:gdLst/>
              <a:ahLst/>
              <a:cxnLst/>
              <a:rect l="l" t="t" r="r" b="b"/>
              <a:pathLst>
                <a:path w="6992620" h="996950">
                  <a:moveTo>
                    <a:pt x="0" y="996696"/>
                  </a:moveTo>
                  <a:lnTo>
                    <a:pt x="6992111" y="996696"/>
                  </a:lnTo>
                  <a:lnTo>
                    <a:pt x="6992111" y="0"/>
                  </a:lnTo>
                  <a:lnTo>
                    <a:pt x="0" y="0"/>
                  </a:lnTo>
                  <a:lnTo>
                    <a:pt x="0" y="99669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92979" y="5256276"/>
            <a:ext cx="6992620" cy="9969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2075" marR="81280" algn="just">
              <a:lnSpc>
                <a:spcPct val="100000"/>
              </a:lnSpc>
              <a:spcBef>
                <a:spcPts val="750"/>
              </a:spcBef>
            </a:pPr>
            <a:r>
              <a:rPr sz="1050" spc="-5" dirty="0">
                <a:latin typeface="Arial MT"/>
                <a:cs typeface="Arial MT"/>
              </a:rPr>
              <a:t>KABIL </a:t>
            </a:r>
            <a:r>
              <a:rPr sz="1050" dirty="0">
                <a:latin typeface="Arial MT"/>
                <a:cs typeface="Arial MT"/>
              </a:rPr>
              <a:t>can </a:t>
            </a:r>
            <a:r>
              <a:rPr sz="1050" spc="-5" dirty="0">
                <a:latin typeface="Arial MT"/>
                <a:cs typeface="Arial MT"/>
              </a:rPr>
              <a:t>play </a:t>
            </a:r>
            <a:r>
              <a:rPr sz="1050" dirty="0">
                <a:latin typeface="Arial MT"/>
                <a:cs typeface="Arial MT"/>
              </a:rPr>
              <a:t>a pivotal role in fostering market development by creating a favorable investment environment </a:t>
            </a:r>
            <a:r>
              <a:rPr sz="1050" spc="5" dirty="0">
                <a:latin typeface="Arial MT"/>
                <a:cs typeface="Arial MT"/>
              </a:rPr>
              <a:t>in 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India's </a:t>
            </a:r>
            <a:r>
              <a:rPr sz="1050" spc="-5" dirty="0">
                <a:latin typeface="Arial MT"/>
                <a:cs typeface="Arial MT"/>
              </a:rPr>
              <a:t>lithium </a:t>
            </a:r>
            <a:r>
              <a:rPr sz="1050" dirty="0">
                <a:latin typeface="Arial MT"/>
                <a:cs typeface="Arial MT"/>
              </a:rPr>
              <a:t>and cobalt sectors. This can be </a:t>
            </a:r>
            <a:r>
              <a:rPr sz="1050" spc="-5" dirty="0">
                <a:latin typeface="Arial MT"/>
                <a:cs typeface="Arial MT"/>
              </a:rPr>
              <a:t>achieved </a:t>
            </a:r>
            <a:r>
              <a:rPr sz="1050" dirty="0">
                <a:latin typeface="Arial MT"/>
                <a:cs typeface="Arial MT"/>
              </a:rPr>
              <a:t>by offering </a:t>
            </a:r>
            <a:r>
              <a:rPr sz="1050" spc="-5" dirty="0">
                <a:latin typeface="Arial MT"/>
                <a:cs typeface="Arial MT"/>
              </a:rPr>
              <a:t>attractive </a:t>
            </a:r>
            <a:r>
              <a:rPr sz="1050" dirty="0">
                <a:latin typeface="Arial MT"/>
                <a:cs typeface="Arial MT"/>
              </a:rPr>
              <a:t>incentives, </a:t>
            </a:r>
            <a:r>
              <a:rPr sz="1050" spc="-5" dirty="0">
                <a:latin typeface="Arial MT"/>
                <a:cs typeface="Arial MT"/>
              </a:rPr>
              <a:t>streamlining </a:t>
            </a:r>
            <a:r>
              <a:rPr sz="1050" dirty="0">
                <a:latin typeface="Arial MT"/>
                <a:cs typeface="Arial MT"/>
              </a:rPr>
              <a:t>regulatory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processes, and providing a platform for overseas </a:t>
            </a:r>
            <a:r>
              <a:rPr sz="1050" spc="-5" dirty="0">
                <a:latin typeface="Arial MT"/>
                <a:cs typeface="Arial MT"/>
              </a:rPr>
              <a:t>partners to </a:t>
            </a:r>
            <a:r>
              <a:rPr sz="1050" dirty="0">
                <a:latin typeface="Arial MT"/>
                <a:cs typeface="Arial MT"/>
              </a:rPr>
              <a:t>invest in and collaborate </a:t>
            </a:r>
            <a:r>
              <a:rPr sz="1050" spc="-5" dirty="0">
                <a:latin typeface="Arial MT"/>
                <a:cs typeface="Arial MT"/>
              </a:rPr>
              <a:t>with </a:t>
            </a:r>
            <a:r>
              <a:rPr sz="1050" dirty="0">
                <a:latin typeface="Arial MT"/>
                <a:cs typeface="Arial MT"/>
              </a:rPr>
              <a:t>Indian companies. </a:t>
            </a:r>
            <a:r>
              <a:rPr sz="1050" spc="5" dirty="0">
                <a:latin typeface="Arial MT"/>
                <a:cs typeface="Arial MT"/>
              </a:rPr>
              <a:t>By </a:t>
            </a:r>
            <a:r>
              <a:rPr sz="1050" spc="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presenting a compelling investment case, </a:t>
            </a:r>
            <a:r>
              <a:rPr sz="1050" spc="-5" dirty="0">
                <a:latin typeface="Arial MT"/>
                <a:cs typeface="Arial MT"/>
              </a:rPr>
              <a:t>KABIL </a:t>
            </a:r>
            <a:r>
              <a:rPr sz="1050" dirty="0">
                <a:latin typeface="Arial MT"/>
                <a:cs typeface="Arial MT"/>
              </a:rPr>
              <a:t>can </a:t>
            </a:r>
            <a:r>
              <a:rPr sz="1050" spc="-5" dirty="0">
                <a:latin typeface="Arial MT"/>
                <a:cs typeface="Arial MT"/>
              </a:rPr>
              <a:t>attract </a:t>
            </a:r>
            <a:r>
              <a:rPr sz="1050" dirty="0">
                <a:latin typeface="Arial MT"/>
                <a:cs typeface="Arial MT"/>
              </a:rPr>
              <a:t>overseas partners looking </a:t>
            </a:r>
            <a:r>
              <a:rPr sz="1050" spc="-5" dirty="0">
                <a:latin typeface="Arial MT"/>
                <a:cs typeface="Arial MT"/>
              </a:rPr>
              <a:t>for </a:t>
            </a:r>
            <a:r>
              <a:rPr sz="1050" dirty="0">
                <a:latin typeface="Arial MT"/>
                <a:cs typeface="Arial MT"/>
              </a:rPr>
              <a:t>mutually beneficial </a:t>
            </a:r>
            <a:r>
              <a:rPr sz="1050" spc="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opportunities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India's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growing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critical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mineral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market.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93926" y="1541525"/>
            <a:ext cx="3008630" cy="662940"/>
          </a:xfrm>
          <a:prstGeom prst="rect">
            <a:avLst/>
          </a:prstGeom>
          <a:solidFill>
            <a:srgbClr val="FFFFFF"/>
          </a:solidFill>
          <a:ln w="25400">
            <a:solidFill>
              <a:srgbClr val="DF2F1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53467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Supply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Chain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Security: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93926" y="2402585"/>
            <a:ext cx="3005455" cy="730250"/>
          </a:xfrm>
          <a:prstGeom prst="rect">
            <a:avLst/>
          </a:prstGeom>
          <a:solidFill>
            <a:srgbClr val="FFFFFF"/>
          </a:solidFill>
          <a:ln w="25400">
            <a:solidFill>
              <a:srgbClr val="DF2F1E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485140">
              <a:lnSpc>
                <a:spcPct val="100000"/>
              </a:lnSpc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Value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Chain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Integration: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93926" y="3262121"/>
            <a:ext cx="2984500" cy="843280"/>
          </a:xfrm>
          <a:prstGeom prst="rect">
            <a:avLst/>
          </a:prstGeom>
          <a:solidFill>
            <a:srgbClr val="FFFFFF"/>
          </a:solidFill>
          <a:ln w="25400">
            <a:solidFill>
              <a:srgbClr val="DF2F1E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Technology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Innovation: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71066" y="4222241"/>
            <a:ext cx="3007360" cy="868680"/>
          </a:xfrm>
          <a:prstGeom prst="rect">
            <a:avLst/>
          </a:prstGeom>
          <a:solidFill>
            <a:srgbClr val="FFFFFF"/>
          </a:solidFill>
          <a:ln w="25400">
            <a:solidFill>
              <a:srgbClr val="DF2F1E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Environmental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Sustainability: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93926" y="5264658"/>
            <a:ext cx="3008630" cy="995680"/>
          </a:xfrm>
          <a:prstGeom prst="rect">
            <a:avLst/>
          </a:prstGeom>
          <a:solidFill>
            <a:srgbClr val="FFFFFF"/>
          </a:solidFill>
          <a:ln w="25400">
            <a:solidFill>
              <a:srgbClr val="DF2F1E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398780" marR="393065" indent="14732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Market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Development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&amp;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Investment</a:t>
            </a:r>
            <a:r>
              <a:rPr sz="14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Opportunities: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29418" y="6562140"/>
            <a:ext cx="13055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Arial"/>
                <a:cs typeface="Arial"/>
              </a:rPr>
              <a:t>References:</a:t>
            </a:r>
            <a:r>
              <a:rPr sz="8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i="1" dirty="0">
                <a:solidFill>
                  <a:srgbClr val="FFFFFF"/>
                </a:solidFill>
                <a:latin typeface="Arial"/>
                <a:cs typeface="Arial"/>
              </a:rPr>
              <a:t>PwC</a:t>
            </a:r>
            <a:r>
              <a:rPr sz="8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i="1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6569" y="6505752"/>
            <a:ext cx="941069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Pri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onfid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8585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50022" y="5493816"/>
            <a:ext cx="314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About</a:t>
            </a:r>
            <a:r>
              <a:rPr spc="-90" dirty="0"/>
              <a:t> </a:t>
            </a:r>
            <a:r>
              <a:rPr dirty="0"/>
              <a:t>KABIL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634" y="99771"/>
            <a:ext cx="7522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Overview: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KABIL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-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Khanij</a:t>
            </a:r>
            <a:r>
              <a:rPr sz="28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Bidesh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India Limited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244" y="6336284"/>
            <a:ext cx="2029460" cy="31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5080" indent="-14604">
              <a:lnSpc>
                <a:spcPct val="124500"/>
              </a:lnSpc>
              <a:spcBef>
                <a:spcPts val="100"/>
              </a:spcBef>
            </a:pPr>
            <a:r>
              <a:rPr sz="750" spc="-10" dirty="0">
                <a:latin typeface="Arial MT"/>
                <a:cs typeface="Arial MT"/>
              </a:rPr>
              <a:t>PwC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| KABIL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:</a:t>
            </a:r>
            <a:r>
              <a:rPr sz="750" spc="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Securing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India's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Critical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Minerals </a:t>
            </a:r>
            <a:r>
              <a:rPr sz="750" spc="-19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Private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&amp;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5" dirty="0">
                <a:latin typeface="Arial MT"/>
                <a:cs typeface="Arial MT"/>
              </a:rPr>
              <a:t>Confidential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9306" y="6352743"/>
            <a:ext cx="1057275" cy="257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 MT"/>
                <a:cs typeface="Arial MT"/>
              </a:rPr>
              <a:t>Monday,</a:t>
            </a:r>
            <a:r>
              <a:rPr sz="750" spc="-5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August</a:t>
            </a:r>
            <a:r>
              <a:rPr sz="750" spc="-3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7,</a:t>
            </a:r>
            <a:r>
              <a:rPr sz="750" spc="-3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36195" algn="r">
              <a:lnSpc>
                <a:spcPct val="100000"/>
              </a:lnSpc>
              <a:spcBef>
                <a:spcPts val="15"/>
              </a:spcBef>
            </a:pPr>
            <a:r>
              <a:rPr sz="750" dirty="0">
                <a:latin typeface="Arial MT"/>
                <a:cs typeface="Arial MT"/>
              </a:rPr>
              <a:t>7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895" y="679704"/>
            <a:ext cx="10799445" cy="341630"/>
          </a:xfrm>
          <a:prstGeom prst="rect">
            <a:avLst/>
          </a:prstGeom>
          <a:solidFill>
            <a:srgbClr val="A82316"/>
          </a:solidFill>
        </p:spPr>
        <p:txBody>
          <a:bodyPr vert="horz" wrap="square" lIns="0" tIns="3937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Joint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Venture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3 Indian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Public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Sector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Undertaking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(wholly/partly owned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Indian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Govt.)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companies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Khanij Bidesh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India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Limited.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9509" y="1294511"/>
            <a:ext cx="2329180" cy="2324100"/>
          </a:xfrm>
          <a:custGeom>
            <a:avLst/>
            <a:gdLst/>
            <a:ahLst/>
            <a:cxnLst/>
            <a:rect l="l" t="t" r="r" b="b"/>
            <a:pathLst>
              <a:path w="2329179" h="2324100">
                <a:moveTo>
                  <a:pt x="1353224" y="2311400"/>
                </a:moveTo>
                <a:lnTo>
                  <a:pt x="975491" y="2311400"/>
                </a:lnTo>
                <a:lnTo>
                  <a:pt x="1021895" y="2324100"/>
                </a:lnTo>
                <a:lnTo>
                  <a:pt x="1306827" y="2324100"/>
                </a:lnTo>
                <a:lnTo>
                  <a:pt x="1353224" y="2311400"/>
                </a:lnTo>
                <a:close/>
              </a:path>
              <a:path w="2329179" h="2324100">
                <a:moveTo>
                  <a:pt x="1164374" y="0"/>
                </a:moveTo>
                <a:lnTo>
                  <a:pt x="1068868" y="0"/>
                </a:lnTo>
                <a:lnTo>
                  <a:pt x="1021895" y="12700"/>
                </a:lnTo>
                <a:lnTo>
                  <a:pt x="975491" y="12700"/>
                </a:lnTo>
                <a:lnTo>
                  <a:pt x="884541" y="38100"/>
                </a:lnTo>
                <a:lnTo>
                  <a:pt x="711121" y="88900"/>
                </a:lnTo>
                <a:lnTo>
                  <a:pt x="669750" y="114300"/>
                </a:lnTo>
                <a:lnTo>
                  <a:pt x="629249" y="127000"/>
                </a:lnTo>
                <a:lnTo>
                  <a:pt x="589655" y="152400"/>
                </a:lnTo>
                <a:lnTo>
                  <a:pt x="551004" y="177800"/>
                </a:lnTo>
                <a:lnTo>
                  <a:pt x="513334" y="203200"/>
                </a:lnTo>
                <a:lnTo>
                  <a:pt x="476683" y="228600"/>
                </a:lnTo>
                <a:lnTo>
                  <a:pt x="441088" y="254000"/>
                </a:lnTo>
                <a:lnTo>
                  <a:pt x="406586" y="279400"/>
                </a:lnTo>
                <a:lnTo>
                  <a:pt x="373216" y="317500"/>
                </a:lnTo>
                <a:lnTo>
                  <a:pt x="341014" y="342900"/>
                </a:lnTo>
                <a:lnTo>
                  <a:pt x="310017" y="381000"/>
                </a:lnTo>
                <a:lnTo>
                  <a:pt x="280264" y="406400"/>
                </a:lnTo>
                <a:lnTo>
                  <a:pt x="251792" y="444500"/>
                </a:lnTo>
                <a:lnTo>
                  <a:pt x="224638" y="482600"/>
                </a:lnTo>
                <a:lnTo>
                  <a:pt x="198840" y="520700"/>
                </a:lnTo>
                <a:lnTo>
                  <a:pt x="174435" y="558800"/>
                </a:lnTo>
                <a:lnTo>
                  <a:pt x="151460" y="596900"/>
                </a:lnTo>
                <a:lnTo>
                  <a:pt x="129953" y="635000"/>
                </a:lnTo>
                <a:lnTo>
                  <a:pt x="109952" y="673100"/>
                </a:lnTo>
                <a:lnTo>
                  <a:pt x="91493" y="711200"/>
                </a:lnTo>
                <a:lnTo>
                  <a:pt x="74615" y="749300"/>
                </a:lnTo>
                <a:lnTo>
                  <a:pt x="59354" y="800100"/>
                </a:lnTo>
                <a:lnTo>
                  <a:pt x="45749" y="838200"/>
                </a:lnTo>
                <a:lnTo>
                  <a:pt x="33836" y="889000"/>
                </a:lnTo>
                <a:lnTo>
                  <a:pt x="23653" y="927100"/>
                </a:lnTo>
                <a:lnTo>
                  <a:pt x="15238" y="977900"/>
                </a:lnTo>
                <a:lnTo>
                  <a:pt x="8627" y="1028700"/>
                </a:lnTo>
                <a:lnTo>
                  <a:pt x="3859" y="1066800"/>
                </a:lnTo>
                <a:lnTo>
                  <a:pt x="971" y="1117600"/>
                </a:lnTo>
                <a:lnTo>
                  <a:pt x="0" y="1168400"/>
                </a:lnTo>
                <a:lnTo>
                  <a:pt x="971" y="1219200"/>
                </a:lnTo>
                <a:lnTo>
                  <a:pt x="3859" y="1257300"/>
                </a:lnTo>
                <a:lnTo>
                  <a:pt x="8627" y="1308100"/>
                </a:lnTo>
                <a:lnTo>
                  <a:pt x="15238" y="1358900"/>
                </a:lnTo>
                <a:lnTo>
                  <a:pt x="23653" y="1397000"/>
                </a:lnTo>
                <a:lnTo>
                  <a:pt x="33836" y="1447800"/>
                </a:lnTo>
                <a:lnTo>
                  <a:pt x="45749" y="1485900"/>
                </a:lnTo>
                <a:lnTo>
                  <a:pt x="59354" y="1536700"/>
                </a:lnTo>
                <a:lnTo>
                  <a:pt x="74615" y="1574800"/>
                </a:lnTo>
                <a:lnTo>
                  <a:pt x="91493" y="1625600"/>
                </a:lnTo>
                <a:lnTo>
                  <a:pt x="109952" y="1663700"/>
                </a:lnTo>
                <a:lnTo>
                  <a:pt x="129953" y="1701800"/>
                </a:lnTo>
                <a:lnTo>
                  <a:pt x="151460" y="1739900"/>
                </a:lnTo>
                <a:lnTo>
                  <a:pt x="174435" y="1778000"/>
                </a:lnTo>
                <a:lnTo>
                  <a:pt x="198840" y="1816100"/>
                </a:lnTo>
                <a:lnTo>
                  <a:pt x="224638" y="1854200"/>
                </a:lnTo>
                <a:lnTo>
                  <a:pt x="251792" y="1892300"/>
                </a:lnTo>
                <a:lnTo>
                  <a:pt x="280264" y="1917700"/>
                </a:lnTo>
                <a:lnTo>
                  <a:pt x="310017" y="1955800"/>
                </a:lnTo>
                <a:lnTo>
                  <a:pt x="341014" y="1993900"/>
                </a:lnTo>
                <a:lnTo>
                  <a:pt x="373216" y="2019300"/>
                </a:lnTo>
                <a:lnTo>
                  <a:pt x="406586" y="2044700"/>
                </a:lnTo>
                <a:lnTo>
                  <a:pt x="441088" y="2082800"/>
                </a:lnTo>
                <a:lnTo>
                  <a:pt x="476683" y="2108200"/>
                </a:lnTo>
                <a:lnTo>
                  <a:pt x="513334" y="2133600"/>
                </a:lnTo>
                <a:lnTo>
                  <a:pt x="551004" y="2159000"/>
                </a:lnTo>
                <a:lnTo>
                  <a:pt x="589655" y="2184400"/>
                </a:lnTo>
                <a:lnTo>
                  <a:pt x="629249" y="2197100"/>
                </a:lnTo>
                <a:lnTo>
                  <a:pt x="669750" y="2222500"/>
                </a:lnTo>
                <a:lnTo>
                  <a:pt x="711121" y="2235200"/>
                </a:lnTo>
                <a:lnTo>
                  <a:pt x="753322" y="2260600"/>
                </a:lnTo>
                <a:lnTo>
                  <a:pt x="929694" y="2311400"/>
                </a:lnTo>
                <a:lnTo>
                  <a:pt x="1399015" y="2311400"/>
                </a:lnTo>
                <a:lnTo>
                  <a:pt x="1575369" y="2260600"/>
                </a:lnTo>
                <a:lnTo>
                  <a:pt x="1617567" y="2235200"/>
                </a:lnTo>
                <a:lnTo>
                  <a:pt x="1658935" y="2222500"/>
                </a:lnTo>
                <a:lnTo>
                  <a:pt x="1699434" y="2197100"/>
                </a:lnTo>
                <a:lnTo>
                  <a:pt x="1739027" y="2184400"/>
                </a:lnTo>
                <a:lnTo>
                  <a:pt x="1777677" y="2159000"/>
                </a:lnTo>
                <a:lnTo>
                  <a:pt x="1815346" y="2133600"/>
                </a:lnTo>
                <a:lnTo>
                  <a:pt x="1851996" y="2108200"/>
                </a:lnTo>
                <a:lnTo>
                  <a:pt x="1887591" y="2082800"/>
                </a:lnTo>
                <a:lnTo>
                  <a:pt x="1922093" y="2044700"/>
                </a:lnTo>
                <a:lnTo>
                  <a:pt x="1164374" y="2044700"/>
                </a:lnTo>
                <a:lnTo>
                  <a:pt x="1116455" y="2032000"/>
                </a:lnTo>
                <a:lnTo>
                  <a:pt x="1022712" y="2032000"/>
                </a:lnTo>
                <a:lnTo>
                  <a:pt x="888335" y="1993900"/>
                </a:lnTo>
                <a:lnTo>
                  <a:pt x="845471" y="1981200"/>
                </a:lnTo>
                <a:lnTo>
                  <a:pt x="803683" y="1955800"/>
                </a:lnTo>
                <a:lnTo>
                  <a:pt x="763037" y="1943100"/>
                </a:lnTo>
                <a:lnTo>
                  <a:pt x="723599" y="1917700"/>
                </a:lnTo>
                <a:lnTo>
                  <a:pt x="685436" y="1892300"/>
                </a:lnTo>
                <a:lnTo>
                  <a:pt x="648615" y="1866900"/>
                </a:lnTo>
                <a:lnTo>
                  <a:pt x="613203" y="1841500"/>
                </a:lnTo>
                <a:lnTo>
                  <a:pt x="579265" y="1816100"/>
                </a:lnTo>
                <a:lnTo>
                  <a:pt x="546868" y="1778000"/>
                </a:lnTo>
                <a:lnTo>
                  <a:pt x="516079" y="1752600"/>
                </a:lnTo>
                <a:lnTo>
                  <a:pt x="486964" y="1714500"/>
                </a:lnTo>
                <a:lnTo>
                  <a:pt x="459591" y="1676400"/>
                </a:lnTo>
                <a:lnTo>
                  <a:pt x="434024" y="1651000"/>
                </a:lnTo>
                <a:lnTo>
                  <a:pt x="410332" y="1612900"/>
                </a:lnTo>
                <a:lnTo>
                  <a:pt x="388581" y="1562100"/>
                </a:lnTo>
                <a:lnTo>
                  <a:pt x="368836" y="1524000"/>
                </a:lnTo>
                <a:lnTo>
                  <a:pt x="351165" y="1485900"/>
                </a:lnTo>
                <a:lnTo>
                  <a:pt x="335635" y="1447800"/>
                </a:lnTo>
                <a:lnTo>
                  <a:pt x="322311" y="1397000"/>
                </a:lnTo>
                <a:lnTo>
                  <a:pt x="311260" y="1358900"/>
                </a:lnTo>
                <a:lnTo>
                  <a:pt x="302549" y="1308100"/>
                </a:lnTo>
                <a:lnTo>
                  <a:pt x="296245" y="1257300"/>
                </a:lnTo>
                <a:lnTo>
                  <a:pt x="292414" y="1219200"/>
                </a:lnTo>
                <a:lnTo>
                  <a:pt x="291122" y="1168400"/>
                </a:lnTo>
                <a:lnTo>
                  <a:pt x="292414" y="1117600"/>
                </a:lnTo>
                <a:lnTo>
                  <a:pt x="296245" y="1066800"/>
                </a:lnTo>
                <a:lnTo>
                  <a:pt x="302549" y="1028700"/>
                </a:lnTo>
                <a:lnTo>
                  <a:pt x="311260" y="977900"/>
                </a:lnTo>
                <a:lnTo>
                  <a:pt x="322311" y="939800"/>
                </a:lnTo>
                <a:lnTo>
                  <a:pt x="335635" y="889000"/>
                </a:lnTo>
                <a:lnTo>
                  <a:pt x="351165" y="850900"/>
                </a:lnTo>
                <a:lnTo>
                  <a:pt x="368836" y="800100"/>
                </a:lnTo>
                <a:lnTo>
                  <a:pt x="388581" y="762000"/>
                </a:lnTo>
                <a:lnTo>
                  <a:pt x="410332" y="723900"/>
                </a:lnTo>
                <a:lnTo>
                  <a:pt x="434024" y="685800"/>
                </a:lnTo>
                <a:lnTo>
                  <a:pt x="459591" y="647700"/>
                </a:lnTo>
                <a:lnTo>
                  <a:pt x="486964" y="609600"/>
                </a:lnTo>
                <a:lnTo>
                  <a:pt x="516079" y="584200"/>
                </a:lnTo>
                <a:lnTo>
                  <a:pt x="546868" y="546100"/>
                </a:lnTo>
                <a:lnTo>
                  <a:pt x="579265" y="520700"/>
                </a:lnTo>
                <a:lnTo>
                  <a:pt x="613203" y="482600"/>
                </a:lnTo>
                <a:lnTo>
                  <a:pt x="648615" y="457200"/>
                </a:lnTo>
                <a:lnTo>
                  <a:pt x="685436" y="431800"/>
                </a:lnTo>
                <a:lnTo>
                  <a:pt x="723599" y="406400"/>
                </a:lnTo>
                <a:lnTo>
                  <a:pt x="763037" y="393700"/>
                </a:lnTo>
                <a:lnTo>
                  <a:pt x="803683" y="368300"/>
                </a:lnTo>
                <a:lnTo>
                  <a:pt x="888335" y="342900"/>
                </a:lnTo>
                <a:lnTo>
                  <a:pt x="1022712" y="304800"/>
                </a:lnTo>
                <a:lnTo>
                  <a:pt x="1069212" y="292100"/>
                </a:lnTo>
                <a:lnTo>
                  <a:pt x="1164374" y="292100"/>
                </a:lnTo>
                <a:lnTo>
                  <a:pt x="1164374" y="0"/>
                </a:lnTo>
                <a:close/>
              </a:path>
              <a:path w="2329179" h="2324100">
                <a:moveTo>
                  <a:pt x="1259861" y="0"/>
                </a:moveTo>
                <a:lnTo>
                  <a:pt x="1164374" y="0"/>
                </a:lnTo>
                <a:lnTo>
                  <a:pt x="1164374" y="292100"/>
                </a:lnTo>
                <a:lnTo>
                  <a:pt x="1259513" y="292100"/>
                </a:lnTo>
                <a:lnTo>
                  <a:pt x="1306004" y="304800"/>
                </a:lnTo>
                <a:lnTo>
                  <a:pt x="1440364" y="342900"/>
                </a:lnTo>
                <a:lnTo>
                  <a:pt x="1525010" y="368300"/>
                </a:lnTo>
                <a:lnTo>
                  <a:pt x="1565655" y="393700"/>
                </a:lnTo>
                <a:lnTo>
                  <a:pt x="1605092" y="406400"/>
                </a:lnTo>
                <a:lnTo>
                  <a:pt x="1643255" y="431800"/>
                </a:lnTo>
                <a:lnTo>
                  <a:pt x="1680077" y="457200"/>
                </a:lnTo>
                <a:lnTo>
                  <a:pt x="1715492" y="482600"/>
                </a:lnTo>
                <a:lnTo>
                  <a:pt x="1749432" y="520700"/>
                </a:lnTo>
                <a:lnTo>
                  <a:pt x="1781832" y="546100"/>
                </a:lnTo>
                <a:lnTo>
                  <a:pt x="1812624" y="584200"/>
                </a:lnTo>
                <a:lnTo>
                  <a:pt x="1841742" y="609600"/>
                </a:lnTo>
                <a:lnTo>
                  <a:pt x="1869120" y="647700"/>
                </a:lnTo>
                <a:lnTo>
                  <a:pt x="1894690" y="685800"/>
                </a:lnTo>
                <a:lnTo>
                  <a:pt x="1918387" y="723900"/>
                </a:lnTo>
                <a:lnTo>
                  <a:pt x="1940143" y="762000"/>
                </a:lnTo>
                <a:lnTo>
                  <a:pt x="1959891" y="800100"/>
                </a:lnTo>
                <a:lnTo>
                  <a:pt x="1977566" y="850900"/>
                </a:lnTo>
                <a:lnTo>
                  <a:pt x="1993100" y="889000"/>
                </a:lnTo>
                <a:lnTo>
                  <a:pt x="2006428" y="939800"/>
                </a:lnTo>
                <a:lnTo>
                  <a:pt x="2017481" y="977900"/>
                </a:lnTo>
                <a:lnTo>
                  <a:pt x="2026194" y="1028700"/>
                </a:lnTo>
                <a:lnTo>
                  <a:pt x="2032501" y="1066800"/>
                </a:lnTo>
                <a:lnTo>
                  <a:pt x="2036333" y="1117600"/>
                </a:lnTo>
                <a:lnTo>
                  <a:pt x="2037626" y="1168400"/>
                </a:lnTo>
                <a:lnTo>
                  <a:pt x="2036333" y="1219200"/>
                </a:lnTo>
                <a:lnTo>
                  <a:pt x="2032501" y="1257300"/>
                </a:lnTo>
                <a:lnTo>
                  <a:pt x="2026194" y="1308100"/>
                </a:lnTo>
                <a:lnTo>
                  <a:pt x="2017481" y="1358900"/>
                </a:lnTo>
                <a:lnTo>
                  <a:pt x="2006428" y="1397000"/>
                </a:lnTo>
                <a:lnTo>
                  <a:pt x="1993100" y="1447800"/>
                </a:lnTo>
                <a:lnTo>
                  <a:pt x="1977566" y="1485900"/>
                </a:lnTo>
                <a:lnTo>
                  <a:pt x="1959891" y="1524000"/>
                </a:lnTo>
                <a:lnTo>
                  <a:pt x="1940143" y="1562100"/>
                </a:lnTo>
                <a:lnTo>
                  <a:pt x="1918387" y="1612900"/>
                </a:lnTo>
                <a:lnTo>
                  <a:pt x="1894690" y="1651000"/>
                </a:lnTo>
                <a:lnTo>
                  <a:pt x="1869120" y="1676400"/>
                </a:lnTo>
                <a:lnTo>
                  <a:pt x="1841742" y="1714500"/>
                </a:lnTo>
                <a:lnTo>
                  <a:pt x="1812624" y="1752600"/>
                </a:lnTo>
                <a:lnTo>
                  <a:pt x="1781832" y="1778000"/>
                </a:lnTo>
                <a:lnTo>
                  <a:pt x="1749432" y="1816100"/>
                </a:lnTo>
                <a:lnTo>
                  <a:pt x="1715492" y="1841500"/>
                </a:lnTo>
                <a:lnTo>
                  <a:pt x="1680077" y="1866900"/>
                </a:lnTo>
                <a:lnTo>
                  <a:pt x="1643255" y="1892300"/>
                </a:lnTo>
                <a:lnTo>
                  <a:pt x="1605092" y="1917700"/>
                </a:lnTo>
                <a:lnTo>
                  <a:pt x="1565655" y="1943100"/>
                </a:lnTo>
                <a:lnTo>
                  <a:pt x="1525010" y="1955800"/>
                </a:lnTo>
                <a:lnTo>
                  <a:pt x="1483224" y="1981200"/>
                </a:lnTo>
                <a:lnTo>
                  <a:pt x="1440364" y="1993900"/>
                </a:lnTo>
                <a:lnTo>
                  <a:pt x="1306004" y="2032000"/>
                </a:lnTo>
                <a:lnTo>
                  <a:pt x="1212280" y="2032000"/>
                </a:lnTo>
                <a:lnTo>
                  <a:pt x="1164374" y="2044700"/>
                </a:lnTo>
                <a:lnTo>
                  <a:pt x="1922093" y="2044700"/>
                </a:lnTo>
                <a:lnTo>
                  <a:pt x="1955464" y="2019300"/>
                </a:lnTo>
                <a:lnTo>
                  <a:pt x="1987667" y="1993900"/>
                </a:lnTo>
                <a:lnTo>
                  <a:pt x="2018664" y="1955800"/>
                </a:lnTo>
                <a:lnTo>
                  <a:pt x="2048418" y="1917700"/>
                </a:lnTo>
                <a:lnTo>
                  <a:pt x="2076892" y="1892300"/>
                </a:lnTo>
                <a:lnTo>
                  <a:pt x="2104048" y="1854200"/>
                </a:lnTo>
                <a:lnTo>
                  <a:pt x="2129848" y="1816100"/>
                </a:lnTo>
                <a:lnTo>
                  <a:pt x="2154255" y="1778000"/>
                </a:lnTo>
                <a:lnTo>
                  <a:pt x="2177231" y="1739900"/>
                </a:lnTo>
                <a:lnTo>
                  <a:pt x="2198740" y="1701800"/>
                </a:lnTo>
                <a:lnTo>
                  <a:pt x="2218744" y="1663700"/>
                </a:lnTo>
                <a:lnTo>
                  <a:pt x="2237204" y="1625600"/>
                </a:lnTo>
                <a:lnTo>
                  <a:pt x="2254084" y="1574800"/>
                </a:lnTo>
                <a:lnTo>
                  <a:pt x="2269347" y="1536700"/>
                </a:lnTo>
                <a:lnTo>
                  <a:pt x="2282954" y="1485900"/>
                </a:lnTo>
                <a:lnTo>
                  <a:pt x="2294868" y="1447800"/>
                </a:lnTo>
                <a:lnTo>
                  <a:pt x="2305053" y="1397000"/>
                </a:lnTo>
                <a:lnTo>
                  <a:pt x="2313469" y="1358900"/>
                </a:lnTo>
                <a:lnTo>
                  <a:pt x="2320081" y="1308100"/>
                </a:lnTo>
                <a:lnTo>
                  <a:pt x="2324850" y="1257300"/>
                </a:lnTo>
                <a:lnTo>
                  <a:pt x="2327738" y="1219200"/>
                </a:lnTo>
                <a:lnTo>
                  <a:pt x="2328710" y="1168400"/>
                </a:lnTo>
                <a:lnTo>
                  <a:pt x="2327738" y="1117600"/>
                </a:lnTo>
                <a:lnTo>
                  <a:pt x="2324850" y="1066800"/>
                </a:lnTo>
                <a:lnTo>
                  <a:pt x="2320081" y="1028700"/>
                </a:lnTo>
                <a:lnTo>
                  <a:pt x="2313469" y="977900"/>
                </a:lnTo>
                <a:lnTo>
                  <a:pt x="2305053" y="927100"/>
                </a:lnTo>
                <a:lnTo>
                  <a:pt x="2294868" y="889000"/>
                </a:lnTo>
                <a:lnTo>
                  <a:pt x="2282954" y="838200"/>
                </a:lnTo>
                <a:lnTo>
                  <a:pt x="2269347" y="800100"/>
                </a:lnTo>
                <a:lnTo>
                  <a:pt x="2254084" y="749300"/>
                </a:lnTo>
                <a:lnTo>
                  <a:pt x="2237204" y="711200"/>
                </a:lnTo>
                <a:lnTo>
                  <a:pt x="2218744" y="673100"/>
                </a:lnTo>
                <a:lnTo>
                  <a:pt x="2198740" y="635000"/>
                </a:lnTo>
                <a:lnTo>
                  <a:pt x="2177231" y="596900"/>
                </a:lnTo>
                <a:lnTo>
                  <a:pt x="2154255" y="558800"/>
                </a:lnTo>
                <a:lnTo>
                  <a:pt x="2129848" y="520700"/>
                </a:lnTo>
                <a:lnTo>
                  <a:pt x="2104048" y="482600"/>
                </a:lnTo>
                <a:lnTo>
                  <a:pt x="2076892" y="444500"/>
                </a:lnTo>
                <a:lnTo>
                  <a:pt x="2048418" y="406400"/>
                </a:lnTo>
                <a:lnTo>
                  <a:pt x="2018664" y="381000"/>
                </a:lnTo>
                <a:lnTo>
                  <a:pt x="1987667" y="342900"/>
                </a:lnTo>
                <a:lnTo>
                  <a:pt x="1955464" y="317500"/>
                </a:lnTo>
                <a:lnTo>
                  <a:pt x="1922093" y="279400"/>
                </a:lnTo>
                <a:lnTo>
                  <a:pt x="1887591" y="254000"/>
                </a:lnTo>
                <a:lnTo>
                  <a:pt x="1851996" y="228600"/>
                </a:lnTo>
                <a:lnTo>
                  <a:pt x="1815346" y="203200"/>
                </a:lnTo>
                <a:lnTo>
                  <a:pt x="1777677" y="177800"/>
                </a:lnTo>
                <a:lnTo>
                  <a:pt x="1739027" y="152400"/>
                </a:lnTo>
                <a:lnTo>
                  <a:pt x="1699434" y="127000"/>
                </a:lnTo>
                <a:lnTo>
                  <a:pt x="1658935" y="114300"/>
                </a:lnTo>
                <a:lnTo>
                  <a:pt x="1617567" y="88900"/>
                </a:lnTo>
                <a:lnTo>
                  <a:pt x="1444163" y="38100"/>
                </a:lnTo>
                <a:lnTo>
                  <a:pt x="1353224" y="12700"/>
                </a:lnTo>
                <a:lnTo>
                  <a:pt x="1306827" y="12700"/>
                </a:lnTo>
                <a:lnTo>
                  <a:pt x="1259861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65730" y="3364484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244" y="2157983"/>
            <a:ext cx="1603247" cy="60502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678608" y="1547622"/>
            <a:ext cx="1863089" cy="1819910"/>
            <a:chOff x="4678608" y="1547622"/>
            <a:chExt cx="1863089" cy="1819910"/>
          </a:xfrm>
        </p:grpSpPr>
        <p:sp>
          <p:nvSpPr>
            <p:cNvPr id="10" name="object 10"/>
            <p:cNvSpPr/>
            <p:nvPr/>
          </p:nvSpPr>
          <p:spPr>
            <a:xfrm>
              <a:off x="5588253" y="1547622"/>
              <a:ext cx="909955" cy="1645920"/>
            </a:xfrm>
            <a:custGeom>
              <a:avLst/>
              <a:gdLst/>
              <a:ahLst/>
              <a:cxnLst/>
              <a:rect l="l" t="t" r="r" b="b"/>
              <a:pathLst>
                <a:path w="909954" h="1645920">
                  <a:moveTo>
                    <a:pt x="0" y="0"/>
                  </a:moveTo>
                  <a:lnTo>
                    <a:pt x="0" y="227329"/>
                  </a:lnTo>
                  <a:lnTo>
                    <a:pt x="50118" y="229172"/>
                  </a:lnTo>
                  <a:lnTo>
                    <a:pt x="99598" y="234641"/>
                  </a:lnTo>
                  <a:lnTo>
                    <a:pt x="148266" y="243647"/>
                  </a:lnTo>
                  <a:lnTo>
                    <a:pt x="195947" y="256101"/>
                  </a:lnTo>
                  <a:lnTo>
                    <a:pt x="242467" y="271914"/>
                  </a:lnTo>
                  <a:lnTo>
                    <a:pt x="287652" y="290996"/>
                  </a:lnTo>
                  <a:lnTo>
                    <a:pt x="331327" y="313259"/>
                  </a:lnTo>
                  <a:lnTo>
                    <a:pt x="373320" y="338613"/>
                  </a:lnTo>
                  <a:lnTo>
                    <a:pt x="413455" y="366970"/>
                  </a:lnTo>
                  <a:lnTo>
                    <a:pt x="451559" y="398239"/>
                  </a:lnTo>
                  <a:lnTo>
                    <a:pt x="487458" y="432332"/>
                  </a:lnTo>
                  <a:lnTo>
                    <a:pt x="520977" y="469161"/>
                  </a:lnTo>
                  <a:lnTo>
                    <a:pt x="551942" y="508635"/>
                  </a:lnTo>
                  <a:lnTo>
                    <a:pt x="579196" y="549056"/>
                  </a:lnTo>
                  <a:lnTo>
                    <a:pt x="603198" y="590698"/>
                  </a:lnTo>
                  <a:lnTo>
                    <a:pt x="623972" y="633401"/>
                  </a:lnTo>
                  <a:lnTo>
                    <a:pt x="641545" y="677002"/>
                  </a:lnTo>
                  <a:lnTo>
                    <a:pt x="655940" y="721341"/>
                  </a:lnTo>
                  <a:lnTo>
                    <a:pt x="667185" y="766257"/>
                  </a:lnTo>
                  <a:lnTo>
                    <a:pt x="675304" y="811587"/>
                  </a:lnTo>
                  <a:lnTo>
                    <a:pt x="680323" y="857171"/>
                  </a:lnTo>
                  <a:lnTo>
                    <a:pt x="682268" y="902846"/>
                  </a:lnTo>
                  <a:lnTo>
                    <a:pt x="681164" y="948453"/>
                  </a:lnTo>
                  <a:lnTo>
                    <a:pt x="677036" y="993829"/>
                  </a:lnTo>
                  <a:lnTo>
                    <a:pt x="669909" y="1038814"/>
                  </a:lnTo>
                  <a:lnTo>
                    <a:pt x="659811" y="1083245"/>
                  </a:lnTo>
                  <a:lnTo>
                    <a:pt x="646765" y="1126962"/>
                  </a:lnTo>
                  <a:lnTo>
                    <a:pt x="630797" y="1169803"/>
                  </a:lnTo>
                  <a:lnTo>
                    <a:pt x="611934" y="1211607"/>
                  </a:lnTo>
                  <a:lnTo>
                    <a:pt x="590200" y="1252212"/>
                  </a:lnTo>
                  <a:lnTo>
                    <a:pt x="565620" y="1291458"/>
                  </a:lnTo>
                  <a:lnTo>
                    <a:pt x="538221" y="1329182"/>
                  </a:lnTo>
                  <a:lnTo>
                    <a:pt x="508028" y="1365224"/>
                  </a:lnTo>
                  <a:lnTo>
                    <a:pt x="475066" y="1399423"/>
                  </a:lnTo>
                  <a:lnTo>
                    <a:pt x="439361" y="1431616"/>
                  </a:lnTo>
                  <a:lnTo>
                    <a:pt x="400938" y="1461642"/>
                  </a:lnTo>
                  <a:lnTo>
                    <a:pt x="534670" y="1645539"/>
                  </a:lnTo>
                  <a:lnTo>
                    <a:pt x="573036" y="1616091"/>
                  </a:lnTo>
                  <a:lnTo>
                    <a:pt x="609578" y="1584832"/>
                  </a:lnTo>
                  <a:lnTo>
                    <a:pt x="644250" y="1551847"/>
                  </a:lnTo>
                  <a:lnTo>
                    <a:pt x="677008" y="1517225"/>
                  </a:lnTo>
                  <a:lnTo>
                    <a:pt x="707808" y="1481054"/>
                  </a:lnTo>
                  <a:lnTo>
                    <a:pt x="736604" y="1443420"/>
                  </a:lnTo>
                  <a:lnTo>
                    <a:pt x="763353" y="1404413"/>
                  </a:lnTo>
                  <a:lnTo>
                    <a:pt x="788010" y="1364118"/>
                  </a:lnTo>
                  <a:lnTo>
                    <a:pt x="810529" y="1322625"/>
                  </a:lnTo>
                  <a:lnTo>
                    <a:pt x="830868" y="1280021"/>
                  </a:lnTo>
                  <a:lnTo>
                    <a:pt x="848980" y="1236393"/>
                  </a:lnTo>
                  <a:lnTo>
                    <a:pt x="864822" y="1191829"/>
                  </a:lnTo>
                  <a:lnTo>
                    <a:pt x="878350" y="1146416"/>
                  </a:lnTo>
                  <a:lnTo>
                    <a:pt x="889517" y="1100244"/>
                  </a:lnTo>
                  <a:lnTo>
                    <a:pt x="898280" y="1053398"/>
                  </a:lnTo>
                  <a:lnTo>
                    <a:pt x="904595" y="1005967"/>
                  </a:lnTo>
                  <a:lnTo>
                    <a:pt x="908417" y="958039"/>
                  </a:lnTo>
                  <a:lnTo>
                    <a:pt x="909701" y="909701"/>
                  </a:lnTo>
                  <a:lnTo>
                    <a:pt x="908440" y="861387"/>
                  </a:lnTo>
                  <a:lnTo>
                    <a:pt x="904699" y="813731"/>
                  </a:lnTo>
                  <a:lnTo>
                    <a:pt x="898540" y="766794"/>
                  </a:lnTo>
                  <a:lnTo>
                    <a:pt x="890028" y="720640"/>
                  </a:lnTo>
                  <a:lnTo>
                    <a:pt x="879224" y="675331"/>
                  </a:lnTo>
                  <a:lnTo>
                    <a:pt x="866192" y="630931"/>
                  </a:lnTo>
                  <a:lnTo>
                    <a:pt x="850993" y="587502"/>
                  </a:lnTo>
                  <a:lnTo>
                    <a:pt x="833692" y="545106"/>
                  </a:lnTo>
                  <a:lnTo>
                    <a:pt x="814352" y="503808"/>
                  </a:lnTo>
                  <a:lnTo>
                    <a:pt x="793034" y="463669"/>
                  </a:lnTo>
                  <a:lnTo>
                    <a:pt x="769802" y="424753"/>
                  </a:lnTo>
                  <a:lnTo>
                    <a:pt x="744718" y="387122"/>
                  </a:lnTo>
                  <a:lnTo>
                    <a:pt x="717846" y="350840"/>
                  </a:lnTo>
                  <a:lnTo>
                    <a:pt x="689249" y="315969"/>
                  </a:lnTo>
                  <a:lnTo>
                    <a:pt x="658988" y="282572"/>
                  </a:lnTo>
                  <a:lnTo>
                    <a:pt x="627128" y="250712"/>
                  </a:lnTo>
                  <a:lnTo>
                    <a:pt x="593731" y="220451"/>
                  </a:lnTo>
                  <a:lnTo>
                    <a:pt x="558860" y="191854"/>
                  </a:lnTo>
                  <a:lnTo>
                    <a:pt x="522578" y="164982"/>
                  </a:lnTo>
                  <a:lnTo>
                    <a:pt x="484947" y="139898"/>
                  </a:lnTo>
                  <a:lnTo>
                    <a:pt x="446031" y="116666"/>
                  </a:lnTo>
                  <a:lnTo>
                    <a:pt x="405892" y="95348"/>
                  </a:lnTo>
                  <a:lnTo>
                    <a:pt x="364594" y="76008"/>
                  </a:lnTo>
                  <a:lnTo>
                    <a:pt x="322198" y="58707"/>
                  </a:lnTo>
                  <a:lnTo>
                    <a:pt x="278769" y="43508"/>
                  </a:lnTo>
                  <a:lnTo>
                    <a:pt x="234369" y="30476"/>
                  </a:lnTo>
                  <a:lnTo>
                    <a:pt x="189060" y="19672"/>
                  </a:lnTo>
                  <a:lnTo>
                    <a:pt x="142906" y="11160"/>
                  </a:lnTo>
                  <a:lnTo>
                    <a:pt x="95969" y="5001"/>
                  </a:lnTo>
                  <a:lnTo>
                    <a:pt x="48313" y="1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8608" y="1547622"/>
              <a:ext cx="1444625" cy="1819910"/>
            </a:xfrm>
            <a:custGeom>
              <a:avLst/>
              <a:gdLst/>
              <a:ahLst/>
              <a:cxnLst/>
              <a:rect l="l" t="t" r="r" b="b"/>
              <a:pathLst>
                <a:path w="1444625" h="1819910">
                  <a:moveTo>
                    <a:pt x="909644" y="0"/>
                  </a:moveTo>
                  <a:lnTo>
                    <a:pt x="857383" y="1498"/>
                  </a:lnTo>
                  <a:lnTo>
                    <a:pt x="805488" y="5970"/>
                  </a:lnTo>
                  <a:lnTo>
                    <a:pt x="754081" y="13375"/>
                  </a:lnTo>
                  <a:lnTo>
                    <a:pt x="703285" y="23678"/>
                  </a:lnTo>
                  <a:lnTo>
                    <a:pt x="653219" y="36840"/>
                  </a:lnTo>
                  <a:lnTo>
                    <a:pt x="604006" y="52823"/>
                  </a:lnTo>
                  <a:lnTo>
                    <a:pt x="555766" y="71590"/>
                  </a:lnTo>
                  <a:lnTo>
                    <a:pt x="508622" y="93102"/>
                  </a:lnTo>
                  <a:lnTo>
                    <a:pt x="462695" y="117322"/>
                  </a:lnTo>
                  <a:lnTo>
                    <a:pt x="418105" y="144213"/>
                  </a:lnTo>
                  <a:lnTo>
                    <a:pt x="374974" y="173736"/>
                  </a:lnTo>
                  <a:lnTo>
                    <a:pt x="336623" y="203150"/>
                  </a:lnTo>
                  <a:lnTo>
                    <a:pt x="300262" y="234184"/>
                  </a:lnTo>
                  <a:lnTo>
                    <a:pt x="265905" y="266751"/>
                  </a:lnTo>
                  <a:lnTo>
                    <a:pt x="233565" y="300763"/>
                  </a:lnTo>
                  <a:lnTo>
                    <a:pt x="203256" y="336131"/>
                  </a:lnTo>
                  <a:lnTo>
                    <a:pt x="174993" y="372769"/>
                  </a:lnTo>
                  <a:lnTo>
                    <a:pt x="148789" y="410587"/>
                  </a:lnTo>
                  <a:lnTo>
                    <a:pt x="124658" y="449499"/>
                  </a:lnTo>
                  <a:lnTo>
                    <a:pt x="102614" y="489417"/>
                  </a:lnTo>
                  <a:lnTo>
                    <a:pt x="82670" y="530253"/>
                  </a:lnTo>
                  <a:lnTo>
                    <a:pt x="64841" y="571918"/>
                  </a:lnTo>
                  <a:lnTo>
                    <a:pt x="49141" y="614327"/>
                  </a:lnTo>
                  <a:lnTo>
                    <a:pt x="35583" y="657389"/>
                  </a:lnTo>
                  <a:lnTo>
                    <a:pt x="24181" y="701019"/>
                  </a:lnTo>
                  <a:lnTo>
                    <a:pt x="14949" y="745127"/>
                  </a:lnTo>
                  <a:lnTo>
                    <a:pt x="7901" y="789627"/>
                  </a:lnTo>
                  <a:lnTo>
                    <a:pt x="3051" y="834430"/>
                  </a:lnTo>
                  <a:lnTo>
                    <a:pt x="412" y="879448"/>
                  </a:lnTo>
                  <a:lnTo>
                    <a:pt x="0" y="924595"/>
                  </a:lnTo>
                  <a:lnTo>
                    <a:pt x="1826" y="969781"/>
                  </a:lnTo>
                  <a:lnTo>
                    <a:pt x="5905" y="1014920"/>
                  </a:lnTo>
                  <a:lnTo>
                    <a:pt x="12252" y="1059923"/>
                  </a:lnTo>
                  <a:lnTo>
                    <a:pt x="20880" y="1104703"/>
                  </a:lnTo>
                  <a:lnTo>
                    <a:pt x="31802" y="1149172"/>
                  </a:lnTo>
                  <a:lnTo>
                    <a:pt x="45034" y="1193242"/>
                  </a:lnTo>
                  <a:lnTo>
                    <a:pt x="60587" y="1236826"/>
                  </a:lnTo>
                  <a:lnTo>
                    <a:pt x="78477" y="1279835"/>
                  </a:lnTo>
                  <a:lnTo>
                    <a:pt x="98718" y="1322181"/>
                  </a:lnTo>
                  <a:lnTo>
                    <a:pt x="121322" y="1363778"/>
                  </a:lnTo>
                  <a:lnTo>
                    <a:pt x="146305" y="1404537"/>
                  </a:lnTo>
                  <a:lnTo>
                    <a:pt x="173679" y="1444370"/>
                  </a:lnTo>
                  <a:lnTo>
                    <a:pt x="203094" y="1482710"/>
                  </a:lnTo>
                  <a:lnTo>
                    <a:pt x="234130" y="1519061"/>
                  </a:lnTo>
                  <a:lnTo>
                    <a:pt x="266698" y="1553410"/>
                  </a:lnTo>
                  <a:lnTo>
                    <a:pt x="300712" y="1585743"/>
                  </a:lnTo>
                  <a:lnTo>
                    <a:pt x="336083" y="1616045"/>
                  </a:lnTo>
                  <a:lnTo>
                    <a:pt x="372724" y="1644303"/>
                  </a:lnTo>
                  <a:lnTo>
                    <a:pt x="410546" y="1670503"/>
                  </a:lnTo>
                  <a:lnTo>
                    <a:pt x="449462" y="1694631"/>
                  </a:lnTo>
                  <a:lnTo>
                    <a:pt x="489384" y="1716673"/>
                  </a:lnTo>
                  <a:lnTo>
                    <a:pt x="530224" y="1736614"/>
                  </a:lnTo>
                  <a:lnTo>
                    <a:pt x="571893" y="1754442"/>
                  </a:lnTo>
                  <a:lnTo>
                    <a:pt x="614306" y="1770141"/>
                  </a:lnTo>
                  <a:lnTo>
                    <a:pt x="657372" y="1783699"/>
                  </a:lnTo>
                  <a:lnTo>
                    <a:pt x="701005" y="1795101"/>
                  </a:lnTo>
                  <a:lnTo>
                    <a:pt x="745117" y="1804332"/>
                  </a:lnTo>
                  <a:lnTo>
                    <a:pt x="789620" y="1811380"/>
                  </a:lnTo>
                  <a:lnTo>
                    <a:pt x="834425" y="1816230"/>
                  </a:lnTo>
                  <a:lnTo>
                    <a:pt x="879446" y="1818869"/>
                  </a:lnTo>
                  <a:lnTo>
                    <a:pt x="924594" y="1819281"/>
                  </a:lnTo>
                  <a:lnTo>
                    <a:pt x="969782" y="1817454"/>
                  </a:lnTo>
                  <a:lnTo>
                    <a:pt x="1014921" y="1813373"/>
                  </a:lnTo>
                  <a:lnTo>
                    <a:pt x="1059923" y="1807025"/>
                  </a:lnTo>
                  <a:lnTo>
                    <a:pt x="1104702" y="1798394"/>
                  </a:lnTo>
                  <a:lnTo>
                    <a:pt x="1149168" y="1787469"/>
                  </a:lnTo>
                  <a:lnTo>
                    <a:pt x="1193234" y="1774233"/>
                  </a:lnTo>
                  <a:lnTo>
                    <a:pt x="1236813" y="1758674"/>
                  </a:lnTo>
                  <a:lnTo>
                    <a:pt x="1279816" y="1740778"/>
                  </a:lnTo>
                  <a:lnTo>
                    <a:pt x="1322156" y="1720530"/>
                  </a:lnTo>
                  <a:lnTo>
                    <a:pt x="1363744" y="1697917"/>
                  </a:lnTo>
                  <a:lnTo>
                    <a:pt x="1404493" y="1672924"/>
                  </a:lnTo>
                  <a:lnTo>
                    <a:pt x="1444314" y="1645539"/>
                  </a:lnTo>
                  <a:lnTo>
                    <a:pt x="1310583" y="1461642"/>
                  </a:lnTo>
                  <a:lnTo>
                    <a:pt x="1270903" y="1488421"/>
                  </a:lnTo>
                  <a:lnTo>
                    <a:pt x="1229613" y="1512249"/>
                  </a:lnTo>
                  <a:lnTo>
                    <a:pt x="1186881" y="1533073"/>
                  </a:lnTo>
                  <a:lnTo>
                    <a:pt x="1142876" y="1550839"/>
                  </a:lnTo>
                  <a:lnTo>
                    <a:pt x="1097766" y="1565495"/>
                  </a:lnTo>
                  <a:lnTo>
                    <a:pt x="1051720" y="1576987"/>
                  </a:lnTo>
                  <a:lnTo>
                    <a:pt x="1004905" y="1585261"/>
                  </a:lnTo>
                  <a:lnTo>
                    <a:pt x="957491" y="1590265"/>
                  </a:lnTo>
                  <a:lnTo>
                    <a:pt x="909644" y="1591944"/>
                  </a:lnTo>
                  <a:lnTo>
                    <a:pt x="860919" y="1590231"/>
                  </a:lnTo>
                  <a:lnTo>
                    <a:pt x="813119" y="1585167"/>
                  </a:lnTo>
                  <a:lnTo>
                    <a:pt x="766360" y="1576869"/>
                  </a:lnTo>
                  <a:lnTo>
                    <a:pt x="720756" y="1565452"/>
                  </a:lnTo>
                  <a:lnTo>
                    <a:pt x="676423" y="1551031"/>
                  </a:lnTo>
                  <a:lnTo>
                    <a:pt x="633477" y="1533723"/>
                  </a:lnTo>
                  <a:lnTo>
                    <a:pt x="592034" y="1513643"/>
                  </a:lnTo>
                  <a:lnTo>
                    <a:pt x="552207" y="1490907"/>
                  </a:lnTo>
                  <a:lnTo>
                    <a:pt x="514114" y="1465629"/>
                  </a:lnTo>
                  <a:lnTo>
                    <a:pt x="477869" y="1437927"/>
                  </a:lnTo>
                  <a:lnTo>
                    <a:pt x="443587" y="1407914"/>
                  </a:lnTo>
                  <a:lnTo>
                    <a:pt x="411385" y="1375708"/>
                  </a:lnTo>
                  <a:lnTo>
                    <a:pt x="381378" y="1341423"/>
                  </a:lnTo>
                  <a:lnTo>
                    <a:pt x="353680" y="1305176"/>
                  </a:lnTo>
                  <a:lnTo>
                    <a:pt x="328408" y="1267081"/>
                  </a:lnTo>
                  <a:lnTo>
                    <a:pt x="305677" y="1227255"/>
                  </a:lnTo>
                  <a:lnTo>
                    <a:pt x="285602" y="1185813"/>
                  </a:lnTo>
                  <a:lnTo>
                    <a:pt x="268299" y="1142871"/>
                  </a:lnTo>
                  <a:lnTo>
                    <a:pt x="253884" y="1098544"/>
                  </a:lnTo>
                  <a:lnTo>
                    <a:pt x="242470" y="1052948"/>
                  </a:lnTo>
                  <a:lnTo>
                    <a:pt x="234175" y="1006198"/>
                  </a:lnTo>
                  <a:lnTo>
                    <a:pt x="229113" y="958410"/>
                  </a:lnTo>
                  <a:lnTo>
                    <a:pt x="227400" y="909701"/>
                  </a:lnTo>
                  <a:lnTo>
                    <a:pt x="229113" y="860975"/>
                  </a:lnTo>
                  <a:lnTo>
                    <a:pt x="234175" y="813173"/>
                  </a:lnTo>
                  <a:lnTo>
                    <a:pt x="242470" y="766410"/>
                  </a:lnTo>
                  <a:lnTo>
                    <a:pt x="253884" y="720802"/>
                  </a:lnTo>
                  <a:lnTo>
                    <a:pt x="268299" y="676464"/>
                  </a:lnTo>
                  <a:lnTo>
                    <a:pt x="285602" y="633512"/>
                  </a:lnTo>
                  <a:lnTo>
                    <a:pt x="305677" y="592061"/>
                  </a:lnTo>
                  <a:lnTo>
                    <a:pt x="328408" y="552228"/>
                  </a:lnTo>
                  <a:lnTo>
                    <a:pt x="353680" y="514127"/>
                  </a:lnTo>
                  <a:lnTo>
                    <a:pt x="381378" y="477873"/>
                  </a:lnTo>
                  <a:lnTo>
                    <a:pt x="411385" y="443584"/>
                  </a:lnTo>
                  <a:lnTo>
                    <a:pt x="443587" y="411374"/>
                  </a:lnTo>
                  <a:lnTo>
                    <a:pt x="477869" y="381358"/>
                  </a:lnTo>
                  <a:lnTo>
                    <a:pt x="514114" y="353652"/>
                  </a:lnTo>
                  <a:lnTo>
                    <a:pt x="552207" y="328373"/>
                  </a:lnTo>
                  <a:lnTo>
                    <a:pt x="592034" y="305634"/>
                  </a:lnTo>
                  <a:lnTo>
                    <a:pt x="633477" y="285553"/>
                  </a:lnTo>
                  <a:lnTo>
                    <a:pt x="676423" y="268244"/>
                  </a:lnTo>
                  <a:lnTo>
                    <a:pt x="720756" y="253823"/>
                  </a:lnTo>
                  <a:lnTo>
                    <a:pt x="766360" y="242405"/>
                  </a:lnTo>
                  <a:lnTo>
                    <a:pt x="813119" y="234107"/>
                  </a:lnTo>
                  <a:lnTo>
                    <a:pt x="860919" y="229043"/>
                  </a:lnTo>
                  <a:lnTo>
                    <a:pt x="909644" y="227329"/>
                  </a:lnTo>
                  <a:lnTo>
                    <a:pt x="909644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45935" y="2135123"/>
              <a:ext cx="190500" cy="76200"/>
            </a:xfrm>
            <a:custGeom>
              <a:avLst/>
              <a:gdLst/>
              <a:ahLst/>
              <a:cxnLst/>
              <a:rect l="l" t="t" r="r" b="b"/>
              <a:pathLst>
                <a:path w="190500" h="76200">
                  <a:moveTo>
                    <a:pt x="0" y="76200"/>
                  </a:moveTo>
                  <a:lnTo>
                    <a:pt x="132587" y="0"/>
                  </a:lnTo>
                  <a:lnTo>
                    <a:pt x="19049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61835" y="2026411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46739" y="1547622"/>
            <a:ext cx="4088765" cy="1819910"/>
            <a:chOff x="6946739" y="1547622"/>
            <a:chExt cx="4088765" cy="1819910"/>
          </a:xfrm>
        </p:grpSpPr>
        <p:sp>
          <p:nvSpPr>
            <p:cNvPr id="15" name="object 15"/>
            <p:cNvSpPr/>
            <p:nvPr/>
          </p:nvSpPr>
          <p:spPr>
            <a:xfrm>
              <a:off x="7856727" y="1547622"/>
              <a:ext cx="909955" cy="1645920"/>
            </a:xfrm>
            <a:custGeom>
              <a:avLst/>
              <a:gdLst/>
              <a:ahLst/>
              <a:cxnLst/>
              <a:rect l="l" t="t" r="r" b="b"/>
              <a:pathLst>
                <a:path w="909954" h="1645920">
                  <a:moveTo>
                    <a:pt x="0" y="0"/>
                  </a:moveTo>
                  <a:lnTo>
                    <a:pt x="0" y="227329"/>
                  </a:lnTo>
                  <a:lnTo>
                    <a:pt x="50118" y="229172"/>
                  </a:lnTo>
                  <a:lnTo>
                    <a:pt x="99598" y="234641"/>
                  </a:lnTo>
                  <a:lnTo>
                    <a:pt x="148266" y="243647"/>
                  </a:lnTo>
                  <a:lnTo>
                    <a:pt x="195947" y="256101"/>
                  </a:lnTo>
                  <a:lnTo>
                    <a:pt x="242467" y="271914"/>
                  </a:lnTo>
                  <a:lnTo>
                    <a:pt x="287652" y="290996"/>
                  </a:lnTo>
                  <a:lnTo>
                    <a:pt x="331327" y="313259"/>
                  </a:lnTo>
                  <a:lnTo>
                    <a:pt x="373320" y="338613"/>
                  </a:lnTo>
                  <a:lnTo>
                    <a:pt x="413455" y="366970"/>
                  </a:lnTo>
                  <a:lnTo>
                    <a:pt x="451559" y="398239"/>
                  </a:lnTo>
                  <a:lnTo>
                    <a:pt x="487458" y="432332"/>
                  </a:lnTo>
                  <a:lnTo>
                    <a:pt x="520977" y="469161"/>
                  </a:lnTo>
                  <a:lnTo>
                    <a:pt x="551942" y="508635"/>
                  </a:lnTo>
                  <a:lnTo>
                    <a:pt x="579196" y="549056"/>
                  </a:lnTo>
                  <a:lnTo>
                    <a:pt x="603198" y="590698"/>
                  </a:lnTo>
                  <a:lnTo>
                    <a:pt x="623972" y="633401"/>
                  </a:lnTo>
                  <a:lnTo>
                    <a:pt x="641545" y="677002"/>
                  </a:lnTo>
                  <a:lnTo>
                    <a:pt x="655940" y="721341"/>
                  </a:lnTo>
                  <a:lnTo>
                    <a:pt x="667185" y="766257"/>
                  </a:lnTo>
                  <a:lnTo>
                    <a:pt x="675304" y="811587"/>
                  </a:lnTo>
                  <a:lnTo>
                    <a:pt x="680323" y="857171"/>
                  </a:lnTo>
                  <a:lnTo>
                    <a:pt x="682268" y="902846"/>
                  </a:lnTo>
                  <a:lnTo>
                    <a:pt x="681164" y="948453"/>
                  </a:lnTo>
                  <a:lnTo>
                    <a:pt x="677036" y="993829"/>
                  </a:lnTo>
                  <a:lnTo>
                    <a:pt x="669909" y="1038814"/>
                  </a:lnTo>
                  <a:lnTo>
                    <a:pt x="659811" y="1083245"/>
                  </a:lnTo>
                  <a:lnTo>
                    <a:pt x="646765" y="1126962"/>
                  </a:lnTo>
                  <a:lnTo>
                    <a:pt x="630797" y="1169803"/>
                  </a:lnTo>
                  <a:lnTo>
                    <a:pt x="611934" y="1211607"/>
                  </a:lnTo>
                  <a:lnTo>
                    <a:pt x="590200" y="1252212"/>
                  </a:lnTo>
                  <a:lnTo>
                    <a:pt x="565620" y="1291458"/>
                  </a:lnTo>
                  <a:lnTo>
                    <a:pt x="538221" y="1329182"/>
                  </a:lnTo>
                  <a:lnTo>
                    <a:pt x="508028" y="1365224"/>
                  </a:lnTo>
                  <a:lnTo>
                    <a:pt x="475066" y="1399423"/>
                  </a:lnTo>
                  <a:lnTo>
                    <a:pt x="439361" y="1431616"/>
                  </a:lnTo>
                  <a:lnTo>
                    <a:pt x="400939" y="1461642"/>
                  </a:lnTo>
                  <a:lnTo>
                    <a:pt x="534670" y="1645539"/>
                  </a:lnTo>
                  <a:lnTo>
                    <a:pt x="573036" y="1616091"/>
                  </a:lnTo>
                  <a:lnTo>
                    <a:pt x="609578" y="1584832"/>
                  </a:lnTo>
                  <a:lnTo>
                    <a:pt x="644250" y="1551847"/>
                  </a:lnTo>
                  <a:lnTo>
                    <a:pt x="677008" y="1517225"/>
                  </a:lnTo>
                  <a:lnTo>
                    <a:pt x="707808" y="1481054"/>
                  </a:lnTo>
                  <a:lnTo>
                    <a:pt x="736604" y="1443420"/>
                  </a:lnTo>
                  <a:lnTo>
                    <a:pt x="763353" y="1404413"/>
                  </a:lnTo>
                  <a:lnTo>
                    <a:pt x="788010" y="1364118"/>
                  </a:lnTo>
                  <a:lnTo>
                    <a:pt x="810529" y="1322625"/>
                  </a:lnTo>
                  <a:lnTo>
                    <a:pt x="830868" y="1280021"/>
                  </a:lnTo>
                  <a:lnTo>
                    <a:pt x="848980" y="1236393"/>
                  </a:lnTo>
                  <a:lnTo>
                    <a:pt x="864822" y="1191829"/>
                  </a:lnTo>
                  <a:lnTo>
                    <a:pt x="878350" y="1146416"/>
                  </a:lnTo>
                  <a:lnTo>
                    <a:pt x="889517" y="1100244"/>
                  </a:lnTo>
                  <a:lnTo>
                    <a:pt x="898280" y="1053398"/>
                  </a:lnTo>
                  <a:lnTo>
                    <a:pt x="904595" y="1005967"/>
                  </a:lnTo>
                  <a:lnTo>
                    <a:pt x="908417" y="958039"/>
                  </a:lnTo>
                  <a:lnTo>
                    <a:pt x="909701" y="909701"/>
                  </a:lnTo>
                  <a:lnTo>
                    <a:pt x="908440" y="861387"/>
                  </a:lnTo>
                  <a:lnTo>
                    <a:pt x="904699" y="813731"/>
                  </a:lnTo>
                  <a:lnTo>
                    <a:pt x="898540" y="766794"/>
                  </a:lnTo>
                  <a:lnTo>
                    <a:pt x="890028" y="720640"/>
                  </a:lnTo>
                  <a:lnTo>
                    <a:pt x="879224" y="675331"/>
                  </a:lnTo>
                  <a:lnTo>
                    <a:pt x="866192" y="630931"/>
                  </a:lnTo>
                  <a:lnTo>
                    <a:pt x="850993" y="587502"/>
                  </a:lnTo>
                  <a:lnTo>
                    <a:pt x="833692" y="545106"/>
                  </a:lnTo>
                  <a:lnTo>
                    <a:pt x="814352" y="503808"/>
                  </a:lnTo>
                  <a:lnTo>
                    <a:pt x="793034" y="463669"/>
                  </a:lnTo>
                  <a:lnTo>
                    <a:pt x="769802" y="424753"/>
                  </a:lnTo>
                  <a:lnTo>
                    <a:pt x="744718" y="387122"/>
                  </a:lnTo>
                  <a:lnTo>
                    <a:pt x="717846" y="350840"/>
                  </a:lnTo>
                  <a:lnTo>
                    <a:pt x="689249" y="315969"/>
                  </a:lnTo>
                  <a:lnTo>
                    <a:pt x="658988" y="282572"/>
                  </a:lnTo>
                  <a:lnTo>
                    <a:pt x="627128" y="250712"/>
                  </a:lnTo>
                  <a:lnTo>
                    <a:pt x="593731" y="220451"/>
                  </a:lnTo>
                  <a:lnTo>
                    <a:pt x="558860" y="191854"/>
                  </a:lnTo>
                  <a:lnTo>
                    <a:pt x="522578" y="164982"/>
                  </a:lnTo>
                  <a:lnTo>
                    <a:pt x="484947" y="139898"/>
                  </a:lnTo>
                  <a:lnTo>
                    <a:pt x="446031" y="116666"/>
                  </a:lnTo>
                  <a:lnTo>
                    <a:pt x="405892" y="95348"/>
                  </a:lnTo>
                  <a:lnTo>
                    <a:pt x="364594" y="76008"/>
                  </a:lnTo>
                  <a:lnTo>
                    <a:pt x="322198" y="58707"/>
                  </a:lnTo>
                  <a:lnTo>
                    <a:pt x="278769" y="43508"/>
                  </a:lnTo>
                  <a:lnTo>
                    <a:pt x="234369" y="30476"/>
                  </a:lnTo>
                  <a:lnTo>
                    <a:pt x="189060" y="19672"/>
                  </a:lnTo>
                  <a:lnTo>
                    <a:pt x="142906" y="11160"/>
                  </a:lnTo>
                  <a:lnTo>
                    <a:pt x="95969" y="5001"/>
                  </a:lnTo>
                  <a:lnTo>
                    <a:pt x="48313" y="1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91476" y="2668143"/>
              <a:ext cx="1400175" cy="699135"/>
            </a:xfrm>
            <a:custGeom>
              <a:avLst/>
              <a:gdLst/>
              <a:ahLst/>
              <a:cxnLst/>
              <a:rect l="l" t="t" r="r" b="b"/>
              <a:pathLst>
                <a:path w="1400175" h="699135">
                  <a:moveTo>
                    <a:pt x="216280" y="0"/>
                  </a:moveTo>
                  <a:lnTo>
                    <a:pt x="0" y="70231"/>
                  </a:lnTo>
                  <a:lnTo>
                    <a:pt x="15953" y="115184"/>
                  </a:lnTo>
                  <a:lnTo>
                    <a:pt x="34195" y="159182"/>
                  </a:lnTo>
                  <a:lnTo>
                    <a:pt x="54689" y="202136"/>
                  </a:lnTo>
                  <a:lnTo>
                    <a:pt x="77394" y="243957"/>
                  </a:lnTo>
                  <a:lnTo>
                    <a:pt x="102273" y="284558"/>
                  </a:lnTo>
                  <a:lnTo>
                    <a:pt x="129286" y="323850"/>
                  </a:lnTo>
                  <a:lnTo>
                    <a:pt x="158700" y="362189"/>
                  </a:lnTo>
                  <a:lnTo>
                    <a:pt x="189736" y="398540"/>
                  </a:lnTo>
                  <a:lnTo>
                    <a:pt x="222305" y="432889"/>
                  </a:lnTo>
                  <a:lnTo>
                    <a:pt x="256318" y="465222"/>
                  </a:lnTo>
                  <a:lnTo>
                    <a:pt x="291689" y="495524"/>
                  </a:lnTo>
                  <a:lnTo>
                    <a:pt x="328330" y="523782"/>
                  </a:lnTo>
                  <a:lnTo>
                    <a:pt x="366152" y="549982"/>
                  </a:lnTo>
                  <a:lnTo>
                    <a:pt x="405068" y="574110"/>
                  </a:lnTo>
                  <a:lnTo>
                    <a:pt x="444990" y="596152"/>
                  </a:lnTo>
                  <a:lnTo>
                    <a:pt x="485830" y="616093"/>
                  </a:lnTo>
                  <a:lnTo>
                    <a:pt x="527499" y="633921"/>
                  </a:lnTo>
                  <a:lnTo>
                    <a:pt x="569912" y="649620"/>
                  </a:lnTo>
                  <a:lnTo>
                    <a:pt x="612978" y="663178"/>
                  </a:lnTo>
                  <a:lnTo>
                    <a:pt x="656611" y="674580"/>
                  </a:lnTo>
                  <a:lnTo>
                    <a:pt x="700723" y="683811"/>
                  </a:lnTo>
                  <a:lnTo>
                    <a:pt x="745226" y="690859"/>
                  </a:lnTo>
                  <a:lnTo>
                    <a:pt x="790031" y="695709"/>
                  </a:lnTo>
                  <a:lnTo>
                    <a:pt x="835052" y="698348"/>
                  </a:lnTo>
                  <a:lnTo>
                    <a:pt x="880200" y="698760"/>
                  </a:lnTo>
                  <a:lnTo>
                    <a:pt x="925388" y="696933"/>
                  </a:lnTo>
                  <a:lnTo>
                    <a:pt x="970527" y="692852"/>
                  </a:lnTo>
                  <a:lnTo>
                    <a:pt x="1015529" y="686504"/>
                  </a:lnTo>
                  <a:lnTo>
                    <a:pt x="1060308" y="677873"/>
                  </a:lnTo>
                  <a:lnTo>
                    <a:pt x="1104774" y="666948"/>
                  </a:lnTo>
                  <a:lnTo>
                    <a:pt x="1148840" y="653712"/>
                  </a:lnTo>
                  <a:lnTo>
                    <a:pt x="1192419" y="638153"/>
                  </a:lnTo>
                  <a:lnTo>
                    <a:pt x="1235422" y="620257"/>
                  </a:lnTo>
                  <a:lnTo>
                    <a:pt x="1277762" y="600009"/>
                  </a:lnTo>
                  <a:lnTo>
                    <a:pt x="1319350" y="577396"/>
                  </a:lnTo>
                  <a:lnTo>
                    <a:pt x="1360099" y="552403"/>
                  </a:lnTo>
                  <a:lnTo>
                    <a:pt x="1399921" y="525018"/>
                  </a:lnTo>
                  <a:lnTo>
                    <a:pt x="1266190" y="341122"/>
                  </a:lnTo>
                  <a:lnTo>
                    <a:pt x="1221624" y="370889"/>
                  </a:lnTo>
                  <a:lnTo>
                    <a:pt x="1174940" y="397049"/>
                  </a:lnTo>
                  <a:lnTo>
                    <a:pt x="1126351" y="419471"/>
                  </a:lnTo>
                  <a:lnTo>
                    <a:pt x="1076071" y="438023"/>
                  </a:lnTo>
                  <a:lnTo>
                    <a:pt x="1029197" y="451452"/>
                  </a:lnTo>
                  <a:lnTo>
                    <a:pt x="982168" y="461409"/>
                  </a:lnTo>
                  <a:lnTo>
                    <a:pt x="935129" y="467969"/>
                  </a:lnTo>
                  <a:lnTo>
                    <a:pt x="888226" y="471205"/>
                  </a:lnTo>
                  <a:lnTo>
                    <a:pt x="841603" y="471192"/>
                  </a:lnTo>
                  <a:lnTo>
                    <a:pt x="795407" y="468003"/>
                  </a:lnTo>
                  <a:lnTo>
                    <a:pt x="749782" y="461714"/>
                  </a:lnTo>
                  <a:lnTo>
                    <a:pt x="704875" y="452399"/>
                  </a:lnTo>
                  <a:lnTo>
                    <a:pt x="660831" y="440131"/>
                  </a:lnTo>
                  <a:lnTo>
                    <a:pt x="617795" y="424985"/>
                  </a:lnTo>
                  <a:lnTo>
                    <a:pt x="575913" y="407036"/>
                  </a:lnTo>
                  <a:lnTo>
                    <a:pt x="535330" y="386357"/>
                  </a:lnTo>
                  <a:lnTo>
                    <a:pt x="496192" y="363024"/>
                  </a:lnTo>
                  <a:lnTo>
                    <a:pt x="458644" y="337109"/>
                  </a:lnTo>
                  <a:lnTo>
                    <a:pt x="422832" y="308688"/>
                  </a:lnTo>
                  <a:lnTo>
                    <a:pt x="388901" y="277835"/>
                  </a:lnTo>
                  <a:lnTo>
                    <a:pt x="356997" y="244624"/>
                  </a:lnTo>
                  <a:lnTo>
                    <a:pt x="327265" y="209129"/>
                  </a:lnTo>
                  <a:lnTo>
                    <a:pt x="299851" y="171425"/>
                  </a:lnTo>
                  <a:lnTo>
                    <a:pt x="274900" y="131586"/>
                  </a:lnTo>
                  <a:lnTo>
                    <a:pt x="252557" y="89685"/>
                  </a:lnTo>
                  <a:lnTo>
                    <a:pt x="232969" y="45799"/>
                  </a:lnTo>
                  <a:lnTo>
                    <a:pt x="216280" y="0"/>
                  </a:lnTo>
                  <a:close/>
                </a:path>
              </a:pathLst>
            </a:custGeom>
            <a:solidFill>
              <a:srgbClr val="DB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6739" y="1547622"/>
              <a:ext cx="910590" cy="1191260"/>
            </a:xfrm>
            <a:custGeom>
              <a:avLst/>
              <a:gdLst/>
              <a:ahLst/>
              <a:cxnLst/>
              <a:rect l="l" t="t" r="r" b="b"/>
              <a:pathLst>
                <a:path w="910590" h="1191260">
                  <a:moveTo>
                    <a:pt x="909988" y="0"/>
                  </a:moveTo>
                  <a:lnTo>
                    <a:pt x="862304" y="1246"/>
                  </a:lnTo>
                  <a:lnTo>
                    <a:pt x="814822" y="4976"/>
                  </a:lnTo>
                  <a:lnTo>
                    <a:pt x="767637" y="11175"/>
                  </a:lnTo>
                  <a:lnTo>
                    <a:pt x="720842" y="19830"/>
                  </a:lnTo>
                  <a:lnTo>
                    <a:pt x="674535" y="30926"/>
                  </a:lnTo>
                  <a:lnTo>
                    <a:pt x="628810" y="44450"/>
                  </a:lnTo>
                  <a:lnTo>
                    <a:pt x="583255" y="60585"/>
                  </a:lnTo>
                  <a:lnTo>
                    <a:pt x="539092" y="78875"/>
                  </a:lnTo>
                  <a:lnTo>
                    <a:pt x="496359" y="99241"/>
                  </a:lnTo>
                  <a:lnTo>
                    <a:pt x="455098" y="121604"/>
                  </a:lnTo>
                  <a:lnTo>
                    <a:pt x="415349" y="145885"/>
                  </a:lnTo>
                  <a:lnTo>
                    <a:pt x="377152" y="172004"/>
                  </a:lnTo>
                  <a:lnTo>
                    <a:pt x="340547" y="199883"/>
                  </a:lnTo>
                  <a:lnTo>
                    <a:pt x="305576" y="229441"/>
                  </a:lnTo>
                  <a:lnTo>
                    <a:pt x="272277" y="260600"/>
                  </a:lnTo>
                  <a:lnTo>
                    <a:pt x="240692" y="293281"/>
                  </a:lnTo>
                  <a:lnTo>
                    <a:pt x="210861" y="327403"/>
                  </a:lnTo>
                  <a:lnTo>
                    <a:pt x="182825" y="362889"/>
                  </a:lnTo>
                  <a:lnTo>
                    <a:pt x="156623" y="399659"/>
                  </a:lnTo>
                  <a:lnTo>
                    <a:pt x="132296" y="437634"/>
                  </a:lnTo>
                  <a:lnTo>
                    <a:pt x="109885" y="476733"/>
                  </a:lnTo>
                  <a:lnTo>
                    <a:pt x="89429" y="516880"/>
                  </a:lnTo>
                  <a:lnTo>
                    <a:pt x="70970" y="557993"/>
                  </a:lnTo>
                  <a:lnTo>
                    <a:pt x="54547" y="599994"/>
                  </a:lnTo>
                  <a:lnTo>
                    <a:pt x="40201" y="642803"/>
                  </a:lnTo>
                  <a:lnTo>
                    <a:pt x="27972" y="686342"/>
                  </a:lnTo>
                  <a:lnTo>
                    <a:pt x="17901" y="730531"/>
                  </a:lnTo>
                  <a:lnTo>
                    <a:pt x="10028" y="775291"/>
                  </a:lnTo>
                  <a:lnTo>
                    <a:pt x="4393" y="820542"/>
                  </a:lnTo>
                  <a:lnTo>
                    <a:pt x="1037" y="866207"/>
                  </a:lnTo>
                  <a:lnTo>
                    <a:pt x="0" y="912204"/>
                  </a:lnTo>
                  <a:lnTo>
                    <a:pt x="1322" y="958456"/>
                  </a:lnTo>
                  <a:lnTo>
                    <a:pt x="5044" y="1004882"/>
                  </a:lnTo>
                  <a:lnTo>
                    <a:pt x="11206" y="1051404"/>
                  </a:lnTo>
                  <a:lnTo>
                    <a:pt x="19848" y="1097942"/>
                  </a:lnTo>
                  <a:lnTo>
                    <a:pt x="31012" y="1144418"/>
                  </a:lnTo>
                  <a:lnTo>
                    <a:pt x="44737" y="1190752"/>
                  </a:lnTo>
                  <a:lnTo>
                    <a:pt x="261018" y="1120520"/>
                  </a:lnTo>
                  <a:lnTo>
                    <a:pt x="246496" y="1068863"/>
                  </a:lnTo>
                  <a:lnTo>
                    <a:pt x="236094" y="1016349"/>
                  </a:lnTo>
                  <a:lnTo>
                    <a:pt x="229835" y="963215"/>
                  </a:lnTo>
                  <a:lnTo>
                    <a:pt x="227744" y="909701"/>
                  </a:lnTo>
                  <a:lnTo>
                    <a:pt x="229457" y="860975"/>
                  </a:lnTo>
                  <a:lnTo>
                    <a:pt x="234518" y="813173"/>
                  </a:lnTo>
                  <a:lnTo>
                    <a:pt x="242814" y="766410"/>
                  </a:lnTo>
                  <a:lnTo>
                    <a:pt x="254227" y="720802"/>
                  </a:lnTo>
                  <a:lnTo>
                    <a:pt x="268643" y="676464"/>
                  </a:lnTo>
                  <a:lnTo>
                    <a:pt x="285946" y="633512"/>
                  </a:lnTo>
                  <a:lnTo>
                    <a:pt x="306020" y="592061"/>
                  </a:lnTo>
                  <a:lnTo>
                    <a:pt x="328751" y="552228"/>
                  </a:lnTo>
                  <a:lnTo>
                    <a:pt x="354023" y="514127"/>
                  </a:lnTo>
                  <a:lnTo>
                    <a:pt x="381721" y="477873"/>
                  </a:lnTo>
                  <a:lnTo>
                    <a:pt x="411728" y="443584"/>
                  </a:lnTo>
                  <a:lnTo>
                    <a:pt x="443930" y="411374"/>
                  </a:lnTo>
                  <a:lnTo>
                    <a:pt x="478212" y="381358"/>
                  </a:lnTo>
                  <a:lnTo>
                    <a:pt x="514457" y="353652"/>
                  </a:lnTo>
                  <a:lnTo>
                    <a:pt x="552550" y="328373"/>
                  </a:lnTo>
                  <a:lnTo>
                    <a:pt x="592377" y="305634"/>
                  </a:lnTo>
                  <a:lnTo>
                    <a:pt x="633821" y="285553"/>
                  </a:lnTo>
                  <a:lnTo>
                    <a:pt x="676767" y="268244"/>
                  </a:lnTo>
                  <a:lnTo>
                    <a:pt x="721099" y="253823"/>
                  </a:lnTo>
                  <a:lnTo>
                    <a:pt x="766703" y="242405"/>
                  </a:lnTo>
                  <a:lnTo>
                    <a:pt x="813463" y="234107"/>
                  </a:lnTo>
                  <a:lnTo>
                    <a:pt x="861263" y="229043"/>
                  </a:lnTo>
                  <a:lnTo>
                    <a:pt x="909988" y="227329"/>
                  </a:lnTo>
                  <a:lnTo>
                    <a:pt x="90998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54239" y="3214116"/>
              <a:ext cx="356870" cy="102235"/>
            </a:xfrm>
            <a:custGeom>
              <a:avLst/>
              <a:gdLst/>
              <a:ahLst/>
              <a:cxnLst/>
              <a:rect l="l" t="t" r="r" b="b"/>
              <a:pathLst>
                <a:path w="356870" h="102235">
                  <a:moveTo>
                    <a:pt x="356615" y="0"/>
                  </a:moveTo>
                  <a:lnTo>
                    <a:pt x="57911" y="102108"/>
                  </a:lnTo>
                  <a:lnTo>
                    <a:pt x="0" y="102108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9951" y="1547621"/>
              <a:ext cx="1775460" cy="1819910"/>
            </a:xfrm>
            <a:custGeom>
              <a:avLst/>
              <a:gdLst/>
              <a:ahLst/>
              <a:cxnLst/>
              <a:rect l="l" t="t" r="r" b="b"/>
              <a:pathLst>
                <a:path w="1775459" h="1819910">
                  <a:moveTo>
                    <a:pt x="1774952" y="909701"/>
                  </a:moveTo>
                  <a:lnTo>
                    <a:pt x="1773682" y="861390"/>
                  </a:lnTo>
                  <a:lnTo>
                    <a:pt x="1769948" y="813739"/>
                  </a:lnTo>
                  <a:lnTo>
                    <a:pt x="1763788" y="766800"/>
                  </a:lnTo>
                  <a:lnTo>
                    <a:pt x="1755267" y="720648"/>
                  </a:lnTo>
                  <a:lnTo>
                    <a:pt x="1744472" y="675335"/>
                  </a:lnTo>
                  <a:lnTo>
                    <a:pt x="1731441" y="630936"/>
                  </a:lnTo>
                  <a:lnTo>
                    <a:pt x="1716239" y="587514"/>
                  </a:lnTo>
                  <a:lnTo>
                    <a:pt x="1698942" y="545109"/>
                  </a:lnTo>
                  <a:lnTo>
                    <a:pt x="1679600" y="503809"/>
                  </a:lnTo>
                  <a:lnTo>
                    <a:pt x="1658277" y="463677"/>
                  </a:lnTo>
                  <a:lnTo>
                    <a:pt x="1635048" y="424764"/>
                  </a:lnTo>
                  <a:lnTo>
                    <a:pt x="1609966" y="387134"/>
                  </a:lnTo>
                  <a:lnTo>
                    <a:pt x="1583093" y="350850"/>
                  </a:lnTo>
                  <a:lnTo>
                    <a:pt x="1554492" y="315976"/>
                  </a:lnTo>
                  <a:lnTo>
                    <a:pt x="1524228" y="282575"/>
                  </a:lnTo>
                  <a:lnTo>
                    <a:pt x="1492377" y="250723"/>
                  </a:lnTo>
                  <a:lnTo>
                    <a:pt x="1458976" y="220459"/>
                  </a:lnTo>
                  <a:lnTo>
                    <a:pt x="1424101" y="191858"/>
                  </a:lnTo>
                  <a:lnTo>
                    <a:pt x="1387817" y="164985"/>
                  </a:lnTo>
                  <a:lnTo>
                    <a:pt x="1350187" y="139903"/>
                  </a:lnTo>
                  <a:lnTo>
                    <a:pt x="1311275" y="116674"/>
                  </a:lnTo>
                  <a:lnTo>
                    <a:pt x="1271143" y="95351"/>
                  </a:lnTo>
                  <a:lnTo>
                    <a:pt x="1229842" y="76009"/>
                  </a:lnTo>
                  <a:lnTo>
                    <a:pt x="1187437" y="58712"/>
                  </a:lnTo>
                  <a:lnTo>
                    <a:pt x="1144016" y="43510"/>
                  </a:lnTo>
                  <a:lnTo>
                    <a:pt x="1099616" y="30480"/>
                  </a:lnTo>
                  <a:lnTo>
                    <a:pt x="1054303" y="19685"/>
                  </a:lnTo>
                  <a:lnTo>
                    <a:pt x="1008151" y="11163"/>
                  </a:lnTo>
                  <a:lnTo>
                    <a:pt x="961212" y="5003"/>
                  </a:lnTo>
                  <a:lnTo>
                    <a:pt x="913561" y="1270"/>
                  </a:lnTo>
                  <a:lnTo>
                    <a:pt x="865251" y="0"/>
                  </a:lnTo>
                  <a:lnTo>
                    <a:pt x="865251" y="227330"/>
                  </a:lnTo>
                  <a:lnTo>
                    <a:pt x="915365" y="229184"/>
                  </a:lnTo>
                  <a:lnTo>
                    <a:pt x="964844" y="234645"/>
                  </a:lnTo>
                  <a:lnTo>
                    <a:pt x="1013510" y="243649"/>
                  </a:lnTo>
                  <a:lnTo>
                    <a:pt x="1061186" y="256108"/>
                  </a:lnTo>
                  <a:lnTo>
                    <a:pt x="1107706" y="271919"/>
                  </a:lnTo>
                  <a:lnTo>
                    <a:pt x="1152893" y="291007"/>
                  </a:lnTo>
                  <a:lnTo>
                    <a:pt x="1196568" y="313270"/>
                  </a:lnTo>
                  <a:lnTo>
                    <a:pt x="1238567" y="338620"/>
                  </a:lnTo>
                  <a:lnTo>
                    <a:pt x="1278699" y="366979"/>
                  </a:lnTo>
                  <a:lnTo>
                    <a:pt x="1316799" y="398246"/>
                  </a:lnTo>
                  <a:lnTo>
                    <a:pt x="1352702" y="432333"/>
                  </a:lnTo>
                  <a:lnTo>
                    <a:pt x="1386217" y="469163"/>
                  </a:lnTo>
                  <a:lnTo>
                    <a:pt x="1417193" y="508635"/>
                  </a:lnTo>
                  <a:lnTo>
                    <a:pt x="1444447" y="549059"/>
                  </a:lnTo>
                  <a:lnTo>
                    <a:pt x="1468437" y="590702"/>
                  </a:lnTo>
                  <a:lnTo>
                    <a:pt x="1489214" y="633412"/>
                  </a:lnTo>
                  <a:lnTo>
                    <a:pt x="1506791" y="677011"/>
                  </a:lnTo>
                  <a:lnTo>
                    <a:pt x="1521180" y="721347"/>
                  </a:lnTo>
                  <a:lnTo>
                    <a:pt x="1532432" y="766267"/>
                  </a:lnTo>
                  <a:lnTo>
                    <a:pt x="1540548" y="811593"/>
                  </a:lnTo>
                  <a:lnTo>
                    <a:pt x="1545564" y="857173"/>
                  </a:lnTo>
                  <a:lnTo>
                    <a:pt x="1547507" y="902855"/>
                  </a:lnTo>
                  <a:lnTo>
                    <a:pt x="1546402" y="948461"/>
                  </a:lnTo>
                  <a:lnTo>
                    <a:pt x="1542275" y="993838"/>
                  </a:lnTo>
                  <a:lnTo>
                    <a:pt x="1535150" y="1038821"/>
                  </a:lnTo>
                  <a:lnTo>
                    <a:pt x="1525054" y="1083246"/>
                  </a:lnTo>
                  <a:lnTo>
                    <a:pt x="1512011" y="1126972"/>
                  </a:lnTo>
                  <a:lnTo>
                    <a:pt x="1496047" y="1169809"/>
                  </a:lnTo>
                  <a:lnTo>
                    <a:pt x="1477175" y="1211618"/>
                  </a:lnTo>
                  <a:lnTo>
                    <a:pt x="1455445" y="1252220"/>
                  </a:lnTo>
                  <a:lnTo>
                    <a:pt x="1430870" y="1291463"/>
                  </a:lnTo>
                  <a:lnTo>
                    <a:pt x="1403464" y="1329194"/>
                  </a:lnTo>
                  <a:lnTo>
                    <a:pt x="1373276" y="1365237"/>
                  </a:lnTo>
                  <a:lnTo>
                    <a:pt x="1340307" y="1399425"/>
                  </a:lnTo>
                  <a:lnTo>
                    <a:pt x="1304607" y="1431620"/>
                  </a:lnTo>
                  <a:lnTo>
                    <a:pt x="1266190" y="1461643"/>
                  </a:lnTo>
                  <a:lnTo>
                    <a:pt x="1221613" y="1491411"/>
                  </a:lnTo>
                  <a:lnTo>
                    <a:pt x="1174940" y="1517573"/>
                  </a:lnTo>
                  <a:lnTo>
                    <a:pt x="1126350" y="1540002"/>
                  </a:lnTo>
                  <a:lnTo>
                    <a:pt x="1076071" y="1558544"/>
                  </a:lnTo>
                  <a:lnTo>
                    <a:pt x="1029195" y="1571980"/>
                  </a:lnTo>
                  <a:lnTo>
                    <a:pt x="982167" y="1581937"/>
                  </a:lnTo>
                  <a:lnTo>
                    <a:pt x="935126" y="1588490"/>
                  </a:lnTo>
                  <a:lnTo>
                    <a:pt x="888225" y="1591729"/>
                  </a:lnTo>
                  <a:lnTo>
                    <a:pt x="841590" y="1591716"/>
                  </a:lnTo>
                  <a:lnTo>
                    <a:pt x="795401" y="1588528"/>
                  </a:lnTo>
                  <a:lnTo>
                    <a:pt x="749782" y="1582242"/>
                  </a:lnTo>
                  <a:lnTo>
                    <a:pt x="704875" y="1572920"/>
                  </a:lnTo>
                  <a:lnTo>
                    <a:pt x="660819" y="1560664"/>
                  </a:lnTo>
                  <a:lnTo>
                    <a:pt x="617791" y="1545513"/>
                  </a:lnTo>
                  <a:lnTo>
                    <a:pt x="575906" y="1527568"/>
                  </a:lnTo>
                  <a:lnTo>
                    <a:pt x="535330" y="1506880"/>
                  </a:lnTo>
                  <a:lnTo>
                    <a:pt x="496189" y="1483550"/>
                  </a:lnTo>
                  <a:lnTo>
                    <a:pt x="458635" y="1457642"/>
                  </a:lnTo>
                  <a:lnTo>
                    <a:pt x="422821" y="1429219"/>
                  </a:lnTo>
                  <a:lnTo>
                    <a:pt x="388899" y="1398358"/>
                  </a:lnTo>
                  <a:lnTo>
                    <a:pt x="356997" y="1365148"/>
                  </a:lnTo>
                  <a:lnTo>
                    <a:pt x="327253" y="1329651"/>
                  </a:lnTo>
                  <a:lnTo>
                    <a:pt x="299847" y="1291958"/>
                  </a:lnTo>
                  <a:lnTo>
                    <a:pt x="274891" y="1252118"/>
                  </a:lnTo>
                  <a:lnTo>
                    <a:pt x="252552" y="1210208"/>
                  </a:lnTo>
                  <a:lnTo>
                    <a:pt x="232968" y="1166329"/>
                  </a:lnTo>
                  <a:lnTo>
                    <a:pt x="216281" y="1120521"/>
                  </a:lnTo>
                  <a:lnTo>
                    <a:pt x="0" y="1190752"/>
                  </a:lnTo>
                  <a:lnTo>
                    <a:pt x="15951" y="1235710"/>
                  </a:lnTo>
                  <a:lnTo>
                    <a:pt x="34188" y="1279715"/>
                  </a:lnTo>
                  <a:lnTo>
                    <a:pt x="54686" y="1322666"/>
                  </a:lnTo>
                  <a:lnTo>
                    <a:pt x="77393" y="1364488"/>
                  </a:lnTo>
                  <a:lnTo>
                    <a:pt x="102273" y="1405089"/>
                  </a:lnTo>
                  <a:lnTo>
                    <a:pt x="129286" y="1444371"/>
                  </a:lnTo>
                  <a:lnTo>
                    <a:pt x="158699" y="1482712"/>
                  </a:lnTo>
                  <a:lnTo>
                    <a:pt x="189725" y="1519072"/>
                  </a:lnTo>
                  <a:lnTo>
                    <a:pt x="222300" y="1553413"/>
                  </a:lnTo>
                  <a:lnTo>
                    <a:pt x="256311" y="1585747"/>
                  </a:lnTo>
                  <a:lnTo>
                    <a:pt x="291680" y="1616049"/>
                  </a:lnTo>
                  <a:lnTo>
                    <a:pt x="328320" y="1644307"/>
                  </a:lnTo>
                  <a:lnTo>
                    <a:pt x="366141" y="1670507"/>
                  </a:lnTo>
                  <a:lnTo>
                    <a:pt x="405066" y="1694637"/>
                  </a:lnTo>
                  <a:lnTo>
                    <a:pt x="444982" y="1716684"/>
                  </a:lnTo>
                  <a:lnTo>
                    <a:pt x="485825" y="1736623"/>
                  </a:lnTo>
                  <a:lnTo>
                    <a:pt x="527494" y="1754454"/>
                  </a:lnTo>
                  <a:lnTo>
                    <a:pt x="569899" y="1770151"/>
                  </a:lnTo>
                  <a:lnTo>
                    <a:pt x="612978" y="1783702"/>
                  </a:lnTo>
                  <a:lnTo>
                    <a:pt x="656602" y="1795106"/>
                  </a:lnTo>
                  <a:lnTo>
                    <a:pt x="700722" y="1804339"/>
                  </a:lnTo>
                  <a:lnTo>
                    <a:pt x="745223" y="1811388"/>
                  </a:lnTo>
                  <a:lnTo>
                    <a:pt x="790028" y="1816239"/>
                  </a:lnTo>
                  <a:lnTo>
                    <a:pt x="835050" y="1818881"/>
                  </a:lnTo>
                  <a:lnTo>
                    <a:pt x="880198" y="1819287"/>
                  </a:lnTo>
                  <a:lnTo>
                    <a:pt x="925385" y="1817458"/>
                  </a:lnTo>
                  <a:lnTo>
                    <a:pt x="970521" y="1813382"/>
                  </a:lnTo>
                  <a:lnTo>
                    <a:pt x="1015517" y="1807032"/>
                  </a:lnTo>
                  <a:lnTo>
                    <a:pt x="1060297" y="1798396"/>
                  </a:lnTo>
                  <a:lnTo>
                    <a:pt x="1104773" y="1787474"/>
                  </a:lnTo>
                  <a:lnTo>
                    <a:pt x="1148829" y="1774240"/>
                  </a:lnTo>
                  <a:lnTo>
                    <a:pt x="1192415" y="1758683"/>
                  </a:lnTo>
                  <a:lnTo>
                    <a:pt x="1235417" y="1740789"/>
                  </a:lnTo>
                  <a:lnTo>
                    <a:pt x="1277759" y="1720532"/>
                  </a:lnTo>
                  <a:lnTo>
                    <a:pt x="1319339" y="1697926"/>
                  </a:lnTo>
                  <a:lnTo>
                    <a:pt x="1360093" y="1672932"/>
                  </a:lnTo>
                  <a:lnTo>
                    <a:pt x="1399921" y="1645539"/>
                  </a:lnTo>
                  <a:lnTo>
                    <a:pt x="1438275" y="1616100"/>
                  </a:lnTo>
                  <a:lnTo>
                    <a:pt x="1474825" y="1584833"/>
                  </a:lnTo>
                  <a:lnTo>
                    <a:pt x="1509496" y="1551851"/>
                  </a:lnTo>
                  <a:lnTo>
                    <a:pt x="1542249" y="1517230"/>
                  </a:lnTo>
                  <a:lnTo>
                    <a:pt x="1573047" y="1481061"/>
                  </a:lnTo>
                  <a:lnTo>
                    <a:pt x="1601851" y="1443431"/>
                  </a:lnTo>
                  <a:lnTo>
                    <a:pt x="1628597" y="1404416"/>
                  </a:lnTo>
                  <a:lnTo>
                    <a:pt x="1653260" y="1364119"/>
                  </a:lnTo>
                  <a:lnTo>
                    <a:pt x="1675777" y="1322628"/>
                  </a:lnTo>
                  <a:lnTo>
                    <a:pt x="1696110" y="1280033"/>
                  </a:lnTo>
                  <a:lnTo>
                    <a:pt x="1714220" y="1236395"/>
                  </a:lnTo>
                  <a:lnTo>
                    <a:pt x="1730070" y="1191831"/>
                  </a:lnTo>
                  <a:lnTo>
                    <a:pt x="1743595" y="1146429"/>
                  </a:lnTo>
                  <a:lnTo>
                    <a:pt x="1754759" y="1100251"/>
                  </a:lnTo>
                  <a:lnTo>
                    <a:pt x="1763522" y="1053401"/>
                  </a:lnTo>
                  <a:lnTo>
                    <a:pt x="1769846" y="1005979"/>
                  </a:lnTo>
                  <a:lnTo>
                    <a:pt x="1773656" y="958049"/>
                  </a:lnTo>
                  <a:lnTo>
                    <a:pt x="1774952" y="909701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15213" y="1547622"/>
              <a:ext cx="910590" cy="1191260"/>
            </a:xfrm>
            <a:custGeom>
              <a:avLst/>
              <a:gdLst/>
              <a:ahLst/>
              <a:cxnLst/>
              <a:rect l="l" t="t" r="r" b="b"/>
              <a:pathLst>
                <a:path w="910590" h="1191260">
                  <a:moveTo>
                    <a:pt x="909988" y="0"/>
                  </a:moveTo>
                  <a:lnTo>
                    <a:pt x="862304" y="1246"/>
                  </a:lnTo>
                  <a:lnTo>
                    <a:pt x="814822" y="4976"/>
                  </a:lnTo>
                  <a:lnTo>
                    <a:pt x="767637" y="11175"/>
                  </a:lnTo>
                  <a:lnTo>
                    <a:pt x="720842" y="19830"/>
                  </a:lnTo>
                  <a:lnTo>
                    <a:pt x="674535" y="30926"/>
                  </a:lnTo>
                  <a:lnTo>
                    <a:pt x="628810" y="44450"/>
                  </a:lnTo>
                  <a:lnTo>
                    <a:pt x="583255" y="60585"/>
                  </a:lnTo>
                  <a:lnTo>
                    <a:pt x="539092" y="78875"/>
                  </a:lnTo>
                  <a:lnTo>
                    <a:pt x="496359" y="99241"/>
                  </a:lnTo>
                  <a:lnTo>
                    <a:pt x="455098" y="121604"/>
                  </a:lnTo>
                  <a:lnTo>
                    <a:pt x="415349" y="145885"/>
                  </a:lnTo>
                  <a:lnTo>
                    <a:pt x="377152" y="172004"/>
                  </a:lnTo>
                  <a:lnTo>
                    <a:pt x="340547" y="199883"/>
                  </a:lnTo>
                  <a:lnTo>
                    <a:pt x="305576" y="229441"/>
                  </a:lnTo>
                  <a:lnTo>
                    <a:pt x="272277" y="260600"/>
                  </a:lnTo>
                  <a:lnTo>
                    <a:pt x="240692" y="293281"/>
                  </a:lnTo>
                  <a:lnTo>
                    <a:pt x="210861" y="327403"/>
                  </a:lnTo>
                  <a:lnTo>
                    <a:pt x="182825" y="362889"/>
                  </a:lnTo>
                  <a:lnTo>
                    <a:pt x="156623" y="399659"/>
                  </a:lnTo>
                  <a:lnTo>
                    <a:pt x="132296" y="437634"/>
                  </a:lnTo>
                  <a:lnTo>
                    <a:pt x="109885" y="476733"/>
                  </a:lnTo>
                  <a:lnTo>
                    <a:pt x="89429" y="516880"/>
                  </a:lnTo>
                  <a:lnTo>
                    <a:pt x="70970" y="557993"/>
                  </a:lnTo>
                  <a:lnTo>
                    <a:pt x="54547" y="599994"/>
                  </a:lnTo>
                  <a:lnTo>
                    <a:pt x="40201" y="642803"/>
                  </a:lnTo>
                  <a:lnTo>
                    <a:pt x="27972" y="686342"/>
                  </a:lnTo>
                  <a:lnTo>
                    <a:pt x="17901" y="730531"/>
                  </a:lnTo>
                  <a:lnTo>
                    <a:pt x="10028" y="775291"/>
                  </a:lnTo>
                  <a:lnTo>
                    <a:pt x="4393" y="820542"/>
                  </a:lnTo>
                  <a:lnTo>
                    <a:pt x="1037" y="866207"/>
                  </a:lnTo>
                  <a:lnTo>
                    <a:pt x="0" y="912204"/>
                  </a:lnTo>
                  <a:lnTo>
                    <a:pt x="1322" y="958456"/>
                  </a:lnTo>
                  <a:lnTo>
                    <a:pt x="5044" y="1004882"/>
                  </a:lnTo>
                  <a:lnTo>
                    <a:pt x="11206" y="1051404"/>
                  </a:lnTo>
                  <a:lnTo>
                    <a:pt x="19848" y="1097942"/>
                  </a:lnTo>
                  <a:lnTo>
                    <a:pt x="31012" y="1144418"/>
                  </a:lnTo>
                  <a:lnTo>
                    <a:pt x="44737" y="1190752"/>
                  </a:lnTo>
                  <a:lnTo>
                    <a:pt x="261018" y="1120520"/>
                  </a:lnTo>
                  <a:lnTo>
                    <a:pt x="246496" y="1068863"/>
                  </a:lnTo>
                  <a:lnTo>
                    <a:pt x="236094" y="1016349"/>
                  </a:lnTo>
                  <a:lnTo>
                    <a:pt x="229835" y="963215"/>
                  </a:lnTo>
                  <a:lnTo>
                    <a:pt x="227744" y="909701"/>
                  </a:lnTo>
                  <a:lnTo>
                    <a:pt x="229457" y="860975"/>
                  </a:lnTo>
                  <a:lnTo>
                    <a:pt x="234518" y="813173"/>
                  </a:lnTo>
                  <a:lnTo>
                    <a:pt x="242814" y="766410"/>
                  </a:lnTo>
                  <a:lnTo>
                    <a:pt x="254227" y="720802"/>
                  </a:lnTo>
                  <a:lnTo>
                    <a:pt x="268643" y="676464"/>
                  </a:lnTo>
                  <a:lnTo>
                    <a:pt x="285946" y="633512"/>
                  </a:lnTo>
                  <a:lnTo>
                    <a:pt x="306020" y="592061"/>
                  </a:lnTo>
                  <a:lnTo>
                    <a:pt x="328751" y="552228"/>
                  </a:lnTo>
                  <a:lnTo>
                    <a:pt x="354023" y="514127"/>
                  </a:lnTo>
                  <a:lnTo>
                    <a:pt x="381721" y="477873"/>
                  </a:lnTo>
                  <a:lnTo>
                    <a:pt x="411728" y="443584"/>
                  </a:lnTo>
                  <a:lnTo>
                    <a:pt x="443930" y="411374"/>
                  </a:lnTo>
                  <a:lnTo>
                    <a:pt x="478212" y="381358"/>
                  </a:lnTo>
                  <a:lnTo>
                    <a:pt x="514457" y="353652"/>
                  </a:lnTo>
                  <a:lnTo>
                    <a:pt x="552550" y="328373"/>
                  </a:lnTo>
                  <a:lnTo>
                    <a:pt x="592377" y="305634"/>
                  </a:lnTo>
                  <a:lnTo>
                    <a:pt x="633821" y="285553"/>
                  </a:lnTo>
                  <a:lnTo>
                    <a:pt x="676767" y="268244"/>
                  </a:lnTo>
                  <a:lnTo>
                    <a:pt x="721099" y="253823"/>
                  </a:lnTo>
                  <a:lnTo>
                    <a:pt x="766703" y="242405"/>
                  </a:lnTo>
                  <a:lnTo>
                    <a:pt x="813463" y="234107"/>
                  </a:lnTo>
                  <a:lnTo>
                    <a:pt x="861263" y="229043"/>
                  </a:lnTo>
                  <a:lnTo>
                    <a:pt x="909988" y="227329"/>
                  </a:lnTo>
                  <a:lnTo>
                    <a:pt x="909988" y="0"/>
                  </a:lnTo>
                  <a:close/>
                </a:path>
              </a:pathLst>
            </a:custGeom>
            <a:solidFill>
              <a:srgbClr val="DB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52203" y="1874520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600" y="114300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98128" y="1765757"/>
            <a:ext cx="3327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41064" y="1181100"/>
            <a:ext cx="6533515" cy="2585085"/>
            <a:chOff x="3941064" y="1181100"/>
            <a:chExt cx="6533515" cy="258508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9032" y="1949195"/>
              <a:ext cx="763524" cy="10378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41064" y="1181100"/>
              <a:ext cx="329565" cy="2585085"/>
            </a:xfrm>
            <a:custGeom>
              <a:avLst/>
              <a:gdLst/>
              <a:ahLst/>
              <a:cxnLst/>
              <a:rect l="l" t="t" r="r" b="b"/>
              <a:pathLst>
                <a:path w="329564" h="2585085">
                  <a:moveTo>
                    <a:pt x="0" y="0"/>
                  </a:moveTo>
                  <a:lnTo>
                    <a:pt x="0" y="2584704"/>
                  </a:lnTo>
                  <a:lnTo>
                    <a:pt x="329184" y="129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6932" y="1926336"/>
              <a:ext cx="797051" cy="10607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4935" y="2008632"/>
              <a:ext cx="699516" cy="89763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601971" y="6337503"/>
            <a:ext cx="5777230" cy="4375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46355" algn="r">
              <a:lnSpc>
                <a:spcPct val="100000"/>
              </a:lnSpc>
              <a:spcBef>
                <a:spcPts val="280"/>
              </a:spcBef>
            </a:pPr>
            <a:r>
              <a:rPr sz="800" i="1" spc="-5" dirty="0">
                <a:latin typeface="Arial"/>
                <a:cs typeface="Arial"/>
              </a:rPr>
              <a:t>References: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Individual</a:t>
            </a:r>
            <a:r>
              <a:rPr sz="800" i="1" spc="1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DF2F1E"/>
                </a:solidFill>
                <a:latin typeface="Arial"/>
                <a:cs typeface="Arial"/>
              </a:rPr>
              <a:t>company</a:t>
            </a:r>
            <a:r>
              <a:rPr sz="800" i="1" spc="2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DF2F1E"/>
                </a:solidFill>
                <a:latin typeface="Arial"/>
                <a:cs typeface="Arial"/>
              </a:rPr>
              <a:t>annual</a:t>
            </a:r>
            <a:r>
              <a:rPr sz="800" i="1" spc="35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DF2F1E"/>
                </a:solidFill>
                <a:latin typeface="Arial"/>
                <a:cs typeface="Arial"/>
              </a:rPr>
              <a:t>reports,</a:t>
            </a:r>
            <a:r>
              <a:rPr sz="800" i="1" spc="1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Ministry</a:t>
            </a:r>
            <a:r>
              <a:rPr sz="800" i="1" spc="-3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DF2F1E"/>
                </a:solidFill>
                <a:latin typeface="Arial"/>
                <a:cs typeface="Arial"/>
              </a:rPr>
              <a:t>of</a:t>
            </a:r>
            <a:r>
              <a:rPr sz="800" i="1" spc="1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Mines</a:t>
            </a:r>
            <a:endParaRPr sz="800">
              <a:latin typeface="Arial"/>
              <a:cs typeface="Arial"/>
            </a:endParaRPr>
          </a:p>
          <a:p>
            <a:pPr marL="149860" marR="5080" indent="-137160" algn="r">
              <a:lnSpc>
                <a:spcPct val="100000"/>
              </a:lnSpc>
              <a:spcBef>
                <a:spcPts val="180"/>
              </a:spcBef>
            </a:pPr>
            <a:r>
              <a:rPr sz="800" i="1" dirty="0">
                <a:latin typeface="Arial"/>
                <a:cs typeface="Arial"/>
              </a:rPr>
              <a:t>**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company's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financial </a:t>
            </a:r>
            <a:r>
              <a:rPr sz="800" i="1" spc="-5" dirty="0">
                <a:latin typeface="Arial"/>
                <a:cs typeface="Arial"/>
              </a:rPr>
              <a:t>health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is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determined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by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variety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of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measures,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including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promoter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holding,</a:t>
            </a:r>
            <a:r>
              <a:rPr sz="800" i="1" spc="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last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three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years'</a:t>
            </a:r>
            <a:r>
              <a:rPr sz="800" i="1" spc="-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turnover, 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cash flow,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debt,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and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CAGR.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Based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on</a:t>
            </a:r>
            <a:r>
              <a:rPr sz="800" i="1" spc="2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these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factors,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overall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health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of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all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three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companies</a:t>
            </a:r>
            <a:r>
              <a:rPr sz="800" i="1" spc="3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has</a:t>
            </a:r>
            <a:r>
              <a:rPr sz="800" i="1" spc="2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been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determined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as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good.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32730" y="3373882"/>
            <a:ext cx="144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National</a:t>
            </a:r>
            <a:r>
              <a:rPr sz="1200" b="1" spc="-45" dirty="0">
                <a:latin typeface="Arial"/>
                <a:cs typeface="Arial"/>
              </a:rPr>
              <a:t> A</a:t>
            </a:r>
            <a:r>
              <a:rPr sz="1200" b="1" dirty="0">
                <a:latin typeface="Arial"/>
                <a:cs typeface="Arial"/>
              </a:rPr>
              <a:t>luminium  </a:t>
            </a:r>
            <a:r>
              <a:rPr sz="1200" b="1" spc="-5" dirty="0">
                <a:latin typeface="Arial"/>
                <a:cs typeface="Arial"/>
              </a:rPr>
              <a:t>Company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Limited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00418" y="3206953"/>
            <a:ext cx="1630045" cy="55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89685" algn="ctr">
              <a:lnSpc>
                <a:spcPts val="1375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  <a:p>
            <a:pPr marL="282575" algn="ctr">
              <a:lnSpc>
                <a:spcPts val="1375"/>
              </a:lnSpc>
            </a:pPr>
            <a:r>
              <a:rPr sz="1200" b="1" spc="-5" dirty="0">
                <a:latin typeface="Arial"/>
                <a:cs typeface="Arial"/>
              </a:rPr>
              <a:t>Hindustan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Copper</a:t>
            </a:r>
            <a:endParaRPr sz="1200">
              <a:latin typeface="Arial"/>
              <a:cs typeface="Arial"/>
            </a:endParaRPr>
          </a:p>
          <a:p>
            <a:pPr marL="282575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Limited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30055" y="3373882"/>
            <a:ext cx="159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Mineral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Exploration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Consultancy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Limited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3909" y="3916807"/>
            <a:ext cx="194818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One of the largest integrated </a:t>
            </a:r>
            <a:r>
              <a:rPr sz="1100" spc="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primary</a:t>
            </a:r>
            <a:r>
              <a:rPr sz="1100" spc="-5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producers</a:t>
            </a:r>
            <a:r>
              <a:rPr sz="1100" spc="-5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of</a:t>
            </a:r>
            <a:r>
              <a:rPr sz="1100" spc="-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aluminum </a:t>
            </a:r>
            <a:r>
              <a:rPr sz="1100" spc="-29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in Asia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70954" y="4001515"/>
            <a:ext cx="19710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615" marR="5080" indent="-46355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India’s only vertically integrated </a:t>
            </a:r>
            <a:r>
              <a:rPr sz="1100" spc="-29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copper</a:t>
            </a:r>
            <a:r>
              <a:rPr sz="1100" spc="-2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producer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77350" y="4001515"/>
            <a:ext cx="16941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One of the largest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mineral </a:t>
            </a:r>
            <a:r>
              <a:rPr sz="1100" spc="-29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exploration</a:t>
            </a:r>
            <a:r>
              <a:rPr sz="1100" spc="-1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agency</a:t>
            </a:r>
            <a:r>
              <a:rPr sz="1100" spc="-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of</a:t>
            </a:r>
            <a:r>
              <a:rPr sz="1100" spc="-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India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9424" y="3832097"/>
            <a:ext cx="278955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All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 the</a:t>
            </a:r>
            <a:r>
              <a:rPr sz="1100" spc="-3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three</a:t>
            </a:r>
            <a:r>
              <a:rPr sz="1100" spc="-2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companies</a:t>
            </a:r>
            <a:r>
              <a:rPr sz="1100" spc="-3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have</a:t>
            </a:r>
            <a:r>
              <a:rPr sz="1100" spc="-1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been</a:t>
            </a:r>
            <a:r>
              <a:rPr sz="1100" spc="-1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profitable </a:t>
            </a:r>
            <a:r>
              <a:rPr sz="1100" spc="-29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1F1F1F"/>
                </a:solidFill>
                <a:latin typeface="Arial MT"/>
                <a:cs typeface="Arial MT"/>
              </a:rPr>
              <a:t>for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over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a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decade.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They are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experienced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 across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all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the stages of the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mining value </a:t>
            </a:r>
            <a:r>
              <a:rPr sz="11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Arial MT"/>
                <a:cs typeface="Arial MT"/>
              </a:rPr>
              <a:t>chain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4280" y="4994028"/>
            <a:ext cx="728662" cy="72259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777741" y="4913121"/>
            <a:ext cx="23139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A</a:t>
            </a:r>
            <a:r>
              <a:rPr sz="1100" spc="4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combined</a:t>
            </a:r>
            <a:r>
              <a:rPr sz="1100" spc="459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work-force</a:t>
            </a:r>
            <a:r>
              <a:rPr sz="1100" spc="4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of</a:t>
            </a:r>
            <a:r>
              <a:rPr sz="1100" spc="4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around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7741" y="5080761"/>
            <a:ext cx="23120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0540" algn="l"/>
                <a:tab pos="1187450" algn="l"/>
                <a:tab pos="2050414" algn="l"/>
              </a:tabLst>
            </a:pP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780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0	fu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l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-t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me	</a:t>
            </a:r>
            <a:r>
              <a:rPr sz="1100" spc="-15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mp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l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o</a:t>
            </a:r>
            <a:r>
              <a:rPr sz="1100" spc="-15" dirty="0">
                <a:solidFill>
                  <a:srgbClr val="464646"/>
                </a:solidFill>
                <a:latin typeface="Arial MT"/>
                <a:cs typeface="Arial MT"/>
              </a:rPr>
              <a:t>y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s	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wi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th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77741" y="5248402"/>
            <a:ext cx="2312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expertise</a:t>
            </a:r>
            <a:r>
              <a:rPr sz="1100" spc="1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ranging</a:t>
            </a:r>
            <a:r>
              <a:rPr sz="1100" spc="1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across</a:t>
            </a:r>
            <a:r>
              <a:rPr sz="1100" spc="1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Geology</a:t>
            </a:r>
            <a:r>
              <a:rPr sz="1100" spc="1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&amp;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77741" y="5416041"/>
            <a:ext cx="23114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1245" algn="l"/>
                <a:tab pos="1841500" algn="l"/>
              </a:tabLst>
            </a:pP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100" spc="-15" dirty="0">
                <a:solidFill>
                  <a:srgbClr val="464646"/>
                </a:solidFill>
                <a:latin typeface="Arial MT"/>
                <a:cs typeface="Arial MT"/>
              </a:rPr>
              <a:t>x</a:t>
            </a:r>
            <a:r>
              <a:rPr sz="1100" spc="5" dirty="0">
                <a:solidFill>
                  <a:srgbClr val="464646"/>
                </a:solidFill>
                <a:latin typeface="Arial MT"/>
                <a:cs typeface="Arial MT"/>
              </a:rPr>
              <a:t>p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l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orat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o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n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,	</a:t>
            </a:r>
            <a:r>
              <a:rPr sz="1100" spc="-20" dirty="0">
                <a:solidFill>
                  <a:srgbClr val="464646"/>
                </a:solidFill>
                <a:latin typeface="Arial MT"/>
                <a:cs typeface="Arial MT"/>
              </a:rPr>
              <a:t>M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nin</a:t>
            </a:r>
            <a:r>
              <a:rPr sz="1100" spc="5" dirty="0">
                <a:solidFill>
                  <a:srgbClr val="464646"/>
                </a:solidFill>
                <a:latin typeface="Arial MT"/>
                <a:cs typeface="Arial MT"/>
              </a:rPr>
              <a:t>g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,	</a:t>
            </a:r>
            <a:r>
              <a:rPr sz="1100" spc="-20" dirty="0">
                <a:solidFill>
                  <a:srgbClr val="464646"/>
                </a:solidFill>
                <a:latin typeface="Arial MT"/>
                <a:cs typeface="Arial MT"/>
              </a:rPr>
              <a:t>M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ral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77741" y="5583732"/>
            <a:ext cx="23133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Processing</a:t>
            </a:r>
            <a:r>
              <a:rPr sz="1100" spc="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&amp;</a:t>
            </a:r>
            <a:r>
              <a:rPr sz="1100" spc="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Metallurgy,</a:t>
            </a:r>
            <a:r>
              <a:rPr sz="1100" spc="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other</a:t>
            </a:r>
            <a:r>
              <a:rPr sz="1100" spc="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Core </a:t>
            </a:r>
            <a:r>
              <a:rPr sz="1100" spc="-2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Engineering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sectors</a:t>
            </a:r>
            <a:r>
              <a:rPr sz="110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and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so</a:t>
            </a:r>
            <a:r>
              <a:rPr sz="110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on”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72944" y="4962905"/>
            <a:ext cx="102616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A82316"/>
                </a:solidFill>
                <a:latin typeface="Arial"/>
                <a:cs typeface="Arial"/>
              </a:rPr>
              <a:t>7500+</a:t>
            </a:r>
            <a:endParaRPr sz="28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A82316"/>
                </a:solidFill>
                <a:latin typeface="Arial"/>
                <a:cs typeface="Arial"/>
              </a:rPr>
              <a:t>Experts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15100" y="4965191"/>
            <a:ext cx="774192" cy="775716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9208134" y="5082285"/>
            <a:ext cx="211836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Combined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market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capital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464646"/>
                </a:solidFill>
                <a:latin typeface="Arial MT"/>
                <a:cs typeface="Arial MT"/>
              </a:rPr>
              <a:t>of 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approx.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US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$3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Billion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with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 an 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authorized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capital</a:t>
            </a:r>
            <a:r>
              <a:rPr sz="1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of</a:t>
            </a:r>
            <a:r>
              <a:rPr sz="1100" spc="-1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64646"/>
                </a:solidFill>
                <a:latin typeface="Arial MT"/>
                <a:cs typeface="Arial MT"/>
              </a:rPr>
              <a:t>$37</a:t>
            </a:r>
            <a:r>
              <a:rPr sz="1100" spc="-10" dirty="0">
                <a:solidFill>
                  <a:srgbClr val="464646"/>
                </a:solidFill>
                <a:latin typeface="Arial MT"/>
                <a:cs typeface="Arial MT"/>
              </a:rPr>
              <a:t> Million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39965" y="4962905"/>
            <a:ext cx="1812925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82316"/>
                </a:solidFill>
                <a:latin typeface="Arial"/>
                <a:cs typeface="Arial"/>
              </a:rPr>
              <a:t>$3</a:t>
            </a:r>
            <a:r>
              <a:rPr sz="2800" b="1" spc="-55" dirty="0">
                <a:solidFill>
                  <a:srgbClr val="A8231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82316"/>
                </a:solidFill>
                <a:latin typeface="Arial"/>
                <a:cs typeface="Arial"/>
              </a:rPr>
              <a:t>Billion+</a:t>
            </a:r>
            <a:endParaRPr sz="2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A82316"/>
                </a:solidFill>
                <a:latin typeface="Arial"/>
                <a:cs typeface="Arial"/>
              </a:rPr>
              <a:t>Market</a:t>
            </a:r>
            <a:r>
              <a:rPr sz="2000" b="1" spc="-75" dirty="0">
                <a:solidFill>
                  <a:srgbClr val="A8231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82316"/>
                </a:solidFill>
                <a:latin typeface="Arial"/>
                <a:cs typeface="Arial"/>
              </a:rPr>
              <a:t>Cap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46150" y="1388363"/>
            <a:ext cx="10340975" cy="2457450"/>
            <a:chOff x="946150" y="1388363"/>
            <a:chExt cx="10340975" cy="2457450"/>
          </a:xfrm>
        </p:grpSpPr>
        <p:sp>
          <p:nvSpPr>
            <p:cNvPr id="47" name="object 47"/>
            <p:cNvSpPr/>
            <p:nvPr/>
          </p:nvSpPr>
          <p:spPr>
            <a:xfrm>
              <a:off x="952500" y="3779519"/>
              <a:ext cx="10328275" cy="59690"/>
            </a:xfrm>
            <a:custGeom>
              <a:avLst/>
              <a:gdLst/>
              <a:ahLst/>
              <a:cxnLst/>
              <a:rect l="l" t="t" r="r" b="b"/>
              <a:pathLst>
                <a:path w="10328275" h="59689">
                  <a:moveTo>
                    <a:pt x="0" y="0"/>
                  </a:moveTo>
                  <a:lnTo>
                    <a:pt x="10327894" y="59435"/>
                  </a:lnTo>
                </a:path>
              </a:pathLst>
            </a:custGeom>
            <a:ln w="12700">
              <a:solidFill>
                <a:srgbClr val="DF2F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69735" y="1388363"/>
              <a:ext cx="490855" cy="259079"/>
            </a:xfrm>
            <a:custGeom>
              <a:avLst/>
              <a:gdLst/>
              <a:ahLst/>
              <a:cxnLst/>
              <a:rect l="l" t="t" r="r" b="b"/>
              <a:pathLst>
                <a:path w="490854" h="259080">
                  <a:moveTo>
                    <a:pt x="239648" y="0"/>
                  </a:moveTo>
                  <a:lnTo>
                    <a:pt x="196723" y="5587"/>
                  </a:lnTo>
                  <a:lnTo>
                    <a:pt x="160019" y="16128"/>
                  </a:lnTo>
                  <a:lnTo>
                    <a:pt x="120141" y="36195"/>
                  </a:lnTo>
                  <a:lnTo>
                    <a:pt x="81152" y="66801"/>
                  </a:lnTo>
                  <a:lnTo>
                    <a:pt x="46736" y="106172"/>
                  </a:lnTo>
                  <a:lnTo>
                    <a:pt x="16890" y="163322"/>
                  </a:lnTo>
                  <a:lnTo>
                    <a:pt x="4572" y="204343"/>
                  </a:lnTo>
                  <a:lnTo>
                    <a:pt x="0" y="259080"/>
                  </a:lnTo>
                  <a:lnTo>
                    <a:pt x="490728" y="259080"/>
                  </a:lnTo>
                  <a:lnTo>
                    <a:pt x="487680" y="220472"/>
                  </a:lnTo>
                  <a:lnTo>
                    <a:pt x="477519" y="179450"/>
                  </a:lnTo>
                  <a:lnTo>
                    <a:pt x="463168" y="139953"/>
                  </a:lnTo>
                  <a:lnTo>
                    <a:pt x="439419" y="100584"/>
                  </a:lnTo>
                  <a:lnTo>
                    <a:pt x="414146" y="71627"/>
                  </a:lnTo>
                  <a:lnTo>
                    <a:pt x="376682" y="40259"/>
                  </a:lnTo>
                  <a:lnTo>
                    <a:pt x="330708" y="16128"/>
                  </a:lnTo>
                  <a:lnTo>
                    <a:pt x="289433" y="4063"/>
                  </a:lnTo>
                  <a:lnTo>
                    <a:pt x="239648" y="0"/>
                  </a:lnTo>
                  <a:close/>
                </a:path>
              </a:pathLst>
            </a:custGeom>
            <a:solidFill>
              <a:srgbClr val="CC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41364" y="1463039"/>
              <a:ext cx="347980" cy="184785"/>
            </a:xfrm>
            <a:custGeom>
              <a:avLst/>
              <a:gdLst/>
              <a:ahLst/>
              <a:cxnLst/>
              <a:rect l="l" t="t" r="r" b="b"/>
              <a:pathLst>
                <a:path w="347979" h="184785">
                  <a:moveTo>
                    <a:pt x="169671" y="0"/>
                  </a:moveTo>
                  <a:lnTo>
                    <a:pt x="124078" y="7493"/>
                  </a:lnTo>
                  <a:lnTo>
                    <a:pt x="85089" y="25908"/>
                  </a:lnTo>
                  <a:lnTo>
                    <a:pt x="43307" y="61975"/>
                  </a:lnTo>
                  <a:lnTo>
                    <a:pt x="19938" y="97917"/>
                  </a:lnTo>
                  <a:lnTo>
                    <a:pt x="3301" y="145542"/>
                  </a:lnTo>
                  <a:lnTo>
                    <a:pt x="0" y="184404"/>
                  </a:lnTo>
                  <a:lnTo>
                    <a:pt x="347471" y="184404"/>
                  </a:lnTo>
                  <a:lnTo>
                    <a:pt x="342518" y="143763"/>
                  </a:lnTo>
                  <a:lnTo>
                    <a:pt x="327913" y="99568"/>
                  </a:lnTo>
                  <a:lnTo>
                    <a:pt x="293242" y="51054"/>
                  </a:lnTo>
                  <a:lnTo>
                    <a:pt x="248792" y="18414"/>
                  </a:lnTo>
                  <a:lnTo>
                    <a:pt x="204724" y="2794"/>
                  </a:lnTo>
                  <a:lnTo>
                    <a:pt x="169671" y="0"/>
                  </a:lnTo>
                  <a:close/>
                </a:path>
              </a:pathLst>
            </a:custGeom>
            <a:solidFill>
              <a:srgbClr val="89A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6708" y="1554479"/>
              <a:ext cx="175260" cy="9296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9735" y="1388363"/>
              <a:ext cx="490728" cy="2590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341364" y="1463039"/>
              <a:ext cx="347980" cy="184785"/>
            </a:xfrm>
            <a:custGeom>
              <a:avLst/>
              <a:gdLst/>
              <a:ahLst/>
              <a:cxnLst/>
              <a:rect l="l" t="t" r="r" b="b"/>
              <a:pathLst>
                <a:path w="347979" h="184785">
                  <a:moveTo>
                    <a:pt x="169671" y="0"/>
                  </a:moveTo>
                  <a:lnTo>
                    <a:pt x="124078" y="7493"/>
                  </a:lnTo>
                  <a:lnTo>
                    <a:pt x="85089" y="25908"/>
                  </a:lnTo>
                  <a:lnTo>
                    <a:pt x="43307" y="61975"/>
                  </a:lnTo>
                  <a:lnTo>
                    <a:pt x="19938" y="97917"/>
                  </a:lnTo>
                  <a:lnTo>
                    <a:pt x="3301" y="145542"/>
                  </a:lnTo>
                  <a:lnTo>
                    <a:pt x="0" y="184404"/>
                  </a:lnTo>
                  <a:lnTo>
                    <a:pt x="347471" y="184404"/>
                  </a:lnTo>
                  <a:lnTo>
                    <a:pt x="342518" y="143763"/>
                  </a:lnTo>
                  <a:lnTo>
                    <a:pt x="327913" y="99568"/>
                  </a:lnTo>
                  <a:lnTo>
                    <a:pt x="293242" y="51054"/>
                  </a:lnTo>
                  <a:lnTo>
                    <a:pt x="248792" y="18414"/>
                  </a:lnTo>
                  <a:lnTo>
                    <a:pt x="204724" y="2794"/>
                  </a:lnTo>
                  <a:lnTo>
                    <a:pt x="169671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6708" y="1554479"/>
              <a:ext cx="175260" cy="9296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500415" y="1590039"/>
              <a:ext cx="262890" cy="57150"/>
            </a:xfrm>
            <a:custGeom>
              <a:avLst/>
              <a:gdLst/>
              <a:ahLst/>
              <a:cxnLst/>
              <a:rect l="l" t="t" r="r" b="b"/>
              <a:pathLst>
                <a:path w="262890" h="57150">
                  <a:moveTo>
                    <a:pt x="26241" y="0"/>
                  </a:moveTo>
                  <a:lnTo>
                    <a:pt x="5506" y="5498"/>
                  </a:lnTo>
                  <a:lnTo>
                    <a:pt x="0" y="19129"/>
                  </a:lnTo>
                  <a:lnTo>
                    <a:pt x="9042" y="34593"/>
                  </a:lnTo>
                  <a:lnTo>
                    <a:pt x="31956" y="45593"/>
                  </a:lnTo>
                  <a:lnTo>
                    <a:pt x="71184" y="50632"/>
                  </a:lnTo>
                  <a:lnTo>
                    <a:pt x="130528" y="54543"/>
                  </a:lnTo>
                  <a:lnTo>
                    <a:pt x="193347" y="56748"/>
                  </a:lnTo>
                  <a:lnTo>
                    <a:pt x="242999" y="56667"/>
                  </a:lnTo>
                  <a:lnTo>
                    <a:pt x="262842" y="53721"/>
                  </a:lnTo>
                  <a:lnTo>
                    <a:pt x="241552" y="45293"/>
                  </a:lnTo>
                  <a:lnTo>
                    <a:pt x="190147" y="31775"/>
                  </a:lnTo>
                  <a:lnTo>
                    <a:pt x="125728" y="17099"/>
                  </a:lnTo>
                  <a:lnTo>
                    <a:pt x="65392" y="5196"/>
                  </a:lnTo>
                  <a:lnTo>
                    <a:pt x="2624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00415" y="1590039"/>
              <a:ext cx="262890" cy="57150"/>
            </a:xfrm>
            <a:custGeom>
              <a:avLst/>
              <a:gdLst/>
              <a:ahLst/>
              <a:cxnLst/>
              <a:rect l="l" t="t" r="r" b="b"/>
              <a:pathLst>
                <a:path w="262890" h="57150">
                  <a:moveTo>
                    <a:pt x="262842" y="53721"/>
                  </a:moveTo>
                  <a:lnTo>
                    <a:pt x="242999" y="56667"/>
                  </a:lnTo>
                  <a:lnTo>
                    <a:pt x="193347" y="56748"/>
                  </a:lnTo>
                  <a:lnTo>
                    <a:pt x="130528" y="54543"/>
                  </a:lnTo>
                  <a:lnTo>
                    <a:pt x="71184" y="50632"/>
                  </a:lnTo>
                  <a:lnTo>
                    <a:pt x="31956" y="45593"/>
                  </a:lnTo>
                  <a:lnTo>
                    <a:pt x="9042" y="34593"/>
                  </a:lnTo>
                  <a:lnTo>
                    <a:pt x="0" y="19129"/>
                  </a:lnTo>
                  <a:lnTo>
                    <a:pt x="5506" y="5498"/>
                  </a:lnTo>
                  <a:lnTo>
                    <a:pt x="26241" y="0"/>
                  </a:lnTo>
                  <a:lnTo>
                    <a:pt x="65392" y="5196"/>
                  </a:lnTo>
                  <a:lnTo>
                    <a:pt x="125728" y="17099"/>
                  </a:lnTo>
                  <a:lnTo>
                    <a:pt x="190147" y="31775"/>
                  </a:lnTo>
                  <a:lnTo>
                    <a:pt x="241552" y="45293"/>
                  </a:lnTo>
                  <a:lnTo>
                    <a:pt x="262842" y="53721"/>
                  </a:lnTo>
                  <a:close/>
                </a:path>
              </a:pathLst>
            </a:custGeom>
            <a:ln w="12699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963167" y="4559808"/>
            <a:ext cx="10328275" cy="59690"/>
          </a:xfrm>
          <a:custGeom>
            <a:avLst/>
            <a:gdLst/>
            <a:ahLst/>
            <a:cxnLst/>
            <a:rect l="l" t="t" r="r" b="b"/>
            <a:pathLst>
              <a:path w="10328275" h="59689">
                <a:moveTo>
                  <a:pt x="0" y="0"/>
                </a:moveTo>
                <a:lnTo>
                  <a:pt x="10327893" y="59436"/>
                </a:lnTo>
              </a:path>
            </a:pathLst>
          </a:custGeom>
          <a:ln w="12700">
            <a:solidFill>
              <a:srgbClr val="DF2F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47840" y="1641729"/>
            <a:ext cx="33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Go</a:t>
            </a:r>
            <a:r>
              <a:rPr sz="1000" spc="-10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</a:rPr>
              <a:t>d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500871" y="1389888"/>
            <a:ext cx="501015" cy="264795"/>
            <a:chOff x="8500871" y="1389888"/>
            <a:chExt cx="501015" cy="264795"/>
          </a:xfrm>
        </p:grpSpPr>
        <p:sp>
          <p:nvSpPr>
            <p:cNvPr id="59" name="object 59"/>
            <p:cNvSpPr/>
            <p:nvPr/>
          </p:nvSpPr>
          <p:spPr>
            <a:xfrm>
              <a:off x="8500871" y="1389888"/>
              <a:ext cx="490855" cy="259079"/>
            </a:xfrm>
            <a:custGeom>
              <a:avLst/>
              <a:gdLst/>
              <a:ahLst/>
              <a:cxnLst/>
              <a:rect l="l" t="t" r="r" b="b"/>
              <a:pathLst>
                <a:path w="490854" h="259080">
                  <a:moveTo>
                    <a:pt x="239649" y="0"/>
                  </a:moveTo>
                  <a:lnTo>
                    <a:pt x="196723" y="5587"/>
                  </a:lnTo>
                  <a:lnTo>
                    <a:pt x="160020" y="16128"/>
                  </a:lnTo>
                  <a:lnTo>
                    <a:pt x="120142" y="36195"/>
                  </a:lnTo>
                  <a:lnTo>
                    <a:pt x="81152" y="66801"/>
                  </a:lnTo>
                  <a:lnTo>
                    <a:pt x="46735" y="106172"/>
                  </a:lnTo>
                  <a:lnTo>
                    <a:pt x="16891" y="163322"/>
                  </a:lnTo>
                  <a:lnTo>
                    <a:pt x="4572" y="204342"/>
                  </a:lnTo>
                  <a:lnTo>
                    <a:pt x="0" y="259079"/>
                  </a:lnTo>
                  <a:lnTo>
                    <a:pt x="490727" y="259079"/>
                  </a:lnTo>
                  <a:lnTo>
                    <a:pt x="487679" y="220472"/>
                  </a:lnTo>
                  <a:lnTo>
                    <a:pt x="477520" y="179450"/>
                  </a:lnTo>
                  <a:lnTo>
                    <a:pt x="463169" y="139953"/>
                  </a:lnTo>
                  <a:lnTo>
                    <a:pt x="439420" y="100584"/>
                  </a:lnTo>
                  <a:lnTo>
                    <a:pt x="414147" y="71627"/>
                  </a:lnTo>
                  <a:lnTo>
                    <a:pt x="376681" y="40259"/>
                  </a:lnTo>
                  <a:lnTo>
                    <a:pt x="330707" y="16128"/>
                  </a:lnTo>
                  <a:lnTo>
                    <a:pt x="289432" y="4063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CC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74023" y="1464564"/>
              <a:ext cx="346075" cy="184785"/>
            </a:xfrm>
            <a:custGeom>
              <a:avLst/>
              <a:gdLst/>
              <a:ahLst/>
              <a:cxnLst/>
              <a:rect l="l" t="t" r="r" b="b"/>
              <a:pathLst>
                <a:path w="346075" h="184785">
                  <a:moveTo>
                    <a:pt x="168909" y="0"/>
                  </a:moveTo>
                  <a:lnTo>
                    <a:pt x="123571" y="7493"/>
                  </a:lnTo>
                  <a:lnTo>
                    <a:pt x="84708" y="25908"/>
                  </a:lnTo>
                  <a:lnTo>
                    <a:pt x="43052" y="61975"/>
                  </a:lnTo>
                  <a:lnTo>
                    <a:pt x="19811" y="97916"/>
                  </a:lnTo>
                  <a:lnTo>
                    <a:pt x="3301" y="145541"/>
                  </a:lnTo>
                  <a:lnTo>
                    <a:pt x="0" y="184403"/>
                  </a:lnTo>
                  <a:lnTo>
                    <a:pt x="345948" y="184403"/>
                  </a:lnTo>
                  <a:lnTo>
                    <a:pt x="340995" y="143763"/>
                  </a:lnTo>
                  <a:lnTo>
                    <a:pt x="326517" y="99568"/>
                  </a:lnTo>
                  <a:lnTo>
                    <a:pt x="291973" y="51053"/>
                  </a:lnTo>
                  <a:lnTo>
                    <a:pt x="247776" y="18414"/>
                  </a:lnTo>
                  <a:lnTo>
                    <a:pt x="203834" y="2794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89A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00871" y="1389888"/>
              <a:ext cx="490727" cy="2590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9367" y="1556004"/>
              <a:ext cx="175259" cy="9296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574023" y="1464564"/>
              <a:ext cx="346075" cy="184785"/>
            </a:xfrm>
            <a:custGeom>
              <a:avLst/>
              <a:gdLst/>
              <a:ahLst/>
              <a:cxnLst/>
              <a:rect l="l" t="t" r="r" b="b"/>
              <a:pathLst>
                <a:path w="346075" h="184785">
                  <a:moveTo>
                    <a:pt x="168909" y="0"/>
                  </a:moveTo>
                  <a:lnTo>
                    <a:pt x="123571" y="7493"/>
                  </a:lnTo>
                  <a:lnTo>
                    <a:pt x="84708" y="25908"/>
                  </a:lnTo>
                  <a:lnTo>
                    <a:pt x="43052" y="61975"/>
                  </a:lnTo>
                  <a:lnTo>
                    <a:pt x="19811" y="97916"/>
                  </a:lnTo>
                  <a:lnTo>
                    <a:pt x="3301" y="145541"/>
                  </a:lnTo>
                  <a:lnTo>
                    <a:pt x="0" y="184403"/>
                  </a:lnTo>
                  <a:lnTo>
                    <a:pt x="345948" y="184403"/>
                  </a:lnTo>
                  <a:lnTo>
                    <a:pt x="340995" y="143763"/>
                  </a:lnTo>
                  <a:lnTo>
                    <a:pt x="326517" y="99568"/>
                  </a:lnTo>
                  <a:lnTo>
                    <a:pt x="291973" y="51053"/>
                  </a:lnTo>
                  <a:lnTo>
                    <a:pt x="247776" y="18414"/>
                  </a:lnTo>
                  <a:lnTo>
                    <a:pt x="203834" y="2794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59367" y="1556004"/>
              <a:ext cx="175259" cy="9296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732440" y="1591691"/>
              <a:ext cx="262890" cy="57150"/>
            </a:xfrm>
            <a:custGeom>
              <a:avLst/>
              <a:gdLst/>
              <a:ahLst/>
              <a:cxnLst/>
              <a:rect l="l" t="t" r="r" b="b"/>
              <a:pathLst>
                <a:path w="262890" h="57150">
                  <a:moveTo>
                    <a:pt x="26241" y="0"/>
                  </a:moveTo>
                  <a:lnTo>
                    <a:pt x="5506" y="5480"/>
                  </a:lnTo>
                  <a:lnTo>
                    <a:pt x="0" y="19081"/>
                  </a:lnTo>
                  <a:lnTo>
                    <a:pt x="9042" y="34540"/>
                  </a:lnTo>
                  <a:lnTo>
                    <a:pt x="31956" y="45593"/>
                  </a:lnTo>
                  <a:lnTo>
                    <a:pt x="71184" y="50570"/>
                  </a:lnTo>
                  <a:lnTo>
                    <a:pt x="130528" y="54444"/>
                  </a:lnTo>
                  <a:lnTo>
                    <a:pt x="193347" y="56629"/>
                  </a:lnTo>
                  <a:lnTo>
                    <a:pt x="242999" y="56541"/>
                  </a:lnTo>
                  <a:lnTo>
                    <a:pt x="262842" y="53594"/>
                  </a:lnTo>
                  <a:lnTo>
                    <a:pt x="241552" y="45216"/>
                  </a:lnTo>
                  <a:lnTo>
                    <a:pt x="190147" y="31711"/>
                  </a:lnTo>
                  <a:lnTo>
                    <a:pt x="125728" y="17036"/>
                  </a:lnTo>
                  <a:lnTo>
                    <a:pt x="65392" y="5147"/>
                  </a:lnTo>
                  <a:lnTo>
                    <a:pt x="2624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32440" y="1591691"/>
              <a:ext cx="262890" cy="57150"/>
            </a:xfrm>
            <a:custGeom>
              <a:avLst/>
              <a:gdLst/>
              <a:ahLst/>
              <a:cxnLst/>
              <a:rect l="l" t="t" r="r" b="b"/>
              <a:pathLst>
                <a:path w="262890" h="57150">
                  <a:moveTo>
                    <a:pt x="262842" y="53594"/>
                  </a:moveTo>
                  <a:lnTo>
                    <a:pt x="242999" y="56541"/>
                  </a:lnTo>
                  <a:lnTo>
                    <a:pt x="193347" y="56629"/>
                  </a:lnTo>
                  <a:lnTo>
                    <a:pt x="130528" y="54444"/>
                  </a:lnTo>
                  <a:lnTo>
                    <a:pt x="71184" y="50570"/>
                  </a:lnTo>
                  <a:lnTo>
                    <a:pt x="31956" y="45593"/>
                  </a:lnTo>
                  <a:lnTo>
                    <a:pt x="9042" y="34540"/>
                  </a:lnTo>
                  <a:lnTo>
                    <a:pt x="0" y="19081"/>
                  </a:lnTo>
                  <a:lnTo>
                    <a:pt x="5506" y="5480"/>
                  </a:lnTo>
                  <a:lnTo>
                    <a:pt x="26241" y="0"/>
                  </a:lnTo>
                  <a:lnTo>
                    <a:pt x="65392" y="5147"/>
                  </a:lnTo>
                  <a:lnTo>
                    <a:pt x="125728" y="17036"/>
                  </a:lnTo>
                  <a:lnTo>
                    <a:pt x="190147" y="31711"/>
                  </a:lnTo>
                  <a:lnTo>
                    <a:pt x="241552" y="45216"/>
                  </a:lnTo>
                  <a:lnTo>
                    <a:pt x="262842" y="53594"/>
                  </a:lnTo>
                  <a:close/>
                </a:path>
              </a:pathLst>
            </a:custGeom>
            <a:ln w="12700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579866" y="1643633"/>
            <a:ext cx="33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Go</a:t>
            </a:r>
            <a:r>
              <a:rPr sz="1000" spc="-10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</a:rPr>
              <a:t>d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0824971" y="1389888"/>
            <a:ext cx="501015" cy="264795"/>
            <a:chOff x="10824971" y="1389888"/>
            <a:chExt cx="501015" cy="264795"/>
          </a:xfrm>
        </p:grpSpPr>
        <p:sp>
          <p:nvSpPr>
            <p:cNvPr id="69" name="object 69"/>
            <p:cNvSpPr/>
            <p:nvPr/>
          </p:nvSpPr>
          <p:spPr>
            <a:xfrm>
              <a:off x="10824971" y="1389888"/>
              <a:ext cx="492759" cy="259079"/>
            </a:xfrm>
            <a:custGeom>
              <a:avLst/>
              <a:gdLst/>
              <a:ahLst/>
              <a:cxnLst/>
              <a:rect l="l" t="t" r="r" b="b"/>
              <a:pathLst>
                <a:path w="492759" h="259080">
                  <a:moveTo>
                    <a:pt x="240410" y="0"/>
                  </a:moveTo>
                  <a:lnTo>
                    <a:pt x="197357" y="5587"/>
                  </a:lnTo>
                  <a:lnTo>
                    <a:pt x="160527" y="16128"/>
                  </a:lnTo>
                  <a:lnTo>
                    <a:pt x="120523" y="36195"/>
                  </a:lnTo>
                  <a:lnTo>
                    <a:pt x="81406" y="66801"/>
                  </a:lnTo>
                  <a:lnTo>
                    <a:pt x="46862" y="106172"/>
                  </a:lnTo>
                  <a:lnTo>
                    <a:pt x="16891" y="163322"/>
                  </a:lnTo>
                  <a:lnTo>
                    <a:pt x="4572" y="204342"/>
                  </a:lnTo>
                  <a:lnTo>
                    <a:pt x="0" y="259079"/>
                  </a:lnTo>
                  <a:lnTo>
                    <a:pt x="492251" y="259079"/>
                  </a:lnTo>
                  <a:lnTo>
                    <a:pt x="489203" y="220472"/>
                  </a:lnTo>
                  <a:lnTo>
                    <a:pt x="479044" y="179450"/>
                  </a:lnTo>
                  <a:lnTo>
                    <a:pt x="464566" y="139953"/>
                  </a:lnTo>
                  <a:lnTo>
                    <a:pt x="440817" y="100584"/>
                  </a:lnTo>
                  <a:lnTo>
                    <a:pt x="415417" y="71627"/>
                  </a:lnTo>
                  <a:lnTo>
                    <a:pt x="377825" y="40259"/>
                  </a:lnTo>
                  <a:lnTo>
                    <a:pt x="331724" y="16128"/>
                  </a:lnTo>
                  <a:lnTo>
                    <a:pt x="290322" y="4063"/>
                  </a:lnTo>
                  <a:lnTo>
                    <a:pt x="240410" y="0"/>
                  </a:lnTo>
                  <a:close/>
                </a:path>
              </a:pathLst>
            </a:custGeom>
            <a:solidFill>
              <a:srgbClr val="CC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898123" y="1464564"/>
              <a:ext cx="346075" cy="184785"/>
            </a:xfrm>
            <a:custGeom>
              <a:avLst/>
              <a:gdLst/>
              <a:ahLst/>
              <a:cxnLst/>
              <a:rect l="l" t="t" r="r" b="b"/>
              <a:pathLst>
                <a:path w="346075" h="184785">
                  <a:moveTo>
                    <a:pt x="168909" y="0"/>
                  </a:moveTo>
                  <a:lnTo>
                    <a:pt x="123571" y="7493"/>
                  </a:lnTo>
                  <a:lnTo>
                    <a:pt x="84708" y="25908"/>
                  </a:lnTo>
                  <a:lnTo>
                    <a:pt x="43052" y="61975"/>
                  </a:lnTo>
                  <a:lnTo>
                    <a:pt x="19811" y="97916"/>
                  </a:lnTo>
                  <a:lnTo>
                    <a:pt x="3301" y="145541"/>
                  </a:lnTo>
                  <a:lnTo>
                    <a:pt x="0" y="184403"/>
                  </a:lnTo>
                  <a:lnTo>
                    <a:pt x="345948" y="184403"/>
                  </a:lnTo>
                  <a:lnTo>
                    <a:pt x="340995" y="143763"/>
                  </a:lnTo>
                  <a:lnTo>
                    <a:pt x="326517" y="99568"/>
                  </a:lnTo>
                  <a:lnTo>
                    <a:pt x="291973" y="51053"/>
                  </a:lnTo>
                  <a:lnTo>
                    <a:pt x="247776" y="18414"/>
                  </a:lnTo>
                  <a:lnTo>
                    <a:pt x="203834" y="2794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89A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83467" y="1556004"/>
              <a:ext cx="175259" cy="9296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24971" y="1389888"/>
              <a:ext cx="492251" cy="25907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898123" y="1464564"/>
              <a:ext cx="346075" cy="184785"/>
            </a:xfrm>
            <a:custGeom>
              <a:avLst/>
              <a:gdLst/>
              <a:ahLst/>
              <a:cxnLst/>
              <a:rect l="l" t="t" r="r" b="b"/>
              <a:pathLst>
                <a:path w="346075" h="184785">
                  <a:moveTo>
                    <a:pt x="168909" y="0"/>
                  </a:moveTo>
                  <a:lnTo>
                    <a:pt x="123571" y="7493"/>
                  </a:lnTo>
                  <a:lnTo>
                    <a:pt x="84708" y="25908"/>
                  </a:lnTo>
                  <a:lnTo>
                    <a:pt x="43052" y="61975"/>
                  </a:lnTo>
                  <a:lnTo>
                    <a:pt x="19811" y="97916"/>
                  </a:lnTo>
                  <a:lnTo>
                    <a:pt x="3301" y="145541"/>
                  </a:lnTo>
                  <a:lnTo>
                    <a:pt x="0" y="184403"/>
                  </a:lnTo>
                  <a:lnTo>
                    <a:pt x="345948" y="184403"/>
                  </a:lnTo>
                  <a:lnTo>
                    <a:pt x="340995" y="143763"/>
                  </a:lnTo>
                  <a:lnTo>
                    <a:pt x="326517" y="99568"/>
                  </a:lnTo>
                  <a:lnTo>
                    <a:pt x="291973" y="51053"/>
                  </a:lnTo>
                  <a:lnTo>
                    <a:pt x="247776" y="18414"/>
                  </a:lnTo>
                  <a:lnTo>
                    <a:pt x="203834" y="2794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3467" y="1556004"/>
              <a:ext cx="175259" cy="9296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056540" y="1591691"/>
              <a:ext cx="263525" cy="57150"/>
            </a:xfrm>
            <a:custGeom>
              <a:avLst/>
              <a:gdLst/>
              <a:ahLst/>
              <a:cxnLst/>
              <a:rect l="l" t="t" r="r" b="b"/>
              <a:pathLst>
                <a:path w="263525" h="57150">
                  <a:moveTo>
                    <a:pt x="26241" y="0"/>
                  </a:moveTo>
                  <a:lnTo>
                    <a:pt x="5506" y="5480"/>
                  </a:lnTo>
                  <a:lnTo>
                    <a:pt x="0" y="19081"/>
                  </a:lnTo>
                  <a:lnTo>
                    <a:pt x="9042" y="34540"/>
                  </a:lnTo>
                  <a:lnTo>
                    <a:pt x="31956" y="45593"/>
                  </a:lnTo>
                  <a:lnTo>
                    <a:pt x="71233" y="50570"/>
                  </a:lnTo>
                  <a:lnTo>
                    <a:pt x="130591" y="54444"/>
                  </a:lnTo>
                  <a:lnTo>
                    <a:pt x="193411" y="56629"/>
                  </a:lnTo>
                  <a:lnTo>
                    <a:pt x="243077" y="56541"/>
                  </a:lnTo>
                  <a:lnTo>
                    <a:pt x="262969" y="53594"/>
                  </a:lnTo>
                  <a:lnTo>
                    <a:pt x="241617" y="45216"/>
                  </a:lnTo>
                  <a:lnTo>
                    <a:pt x="190175" y="31711"/>
                  </a:lnTo>
                  <a:lnTo>
                    <a:pt x="125736" y="17036"/>
                  </a:lnTo>
                  <a:lnTo>
                    <a:pt x="65393" y="5147"/>
                  </a:lnTo>
                  <a:lnTo>
                    <a:pt x="2624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056540" y="1591691"/>
              <a:ext cx="263525" cy="57150"/>
            </a:xfrm>
            <a:custGeom>
              <a:avLst/>
              <a:gdLst/>
              <a:ahLst/>
              <a:cxnLst/>
              <a:rect l="l" t="t" r="r" b="b"/>
              <a:pathLst>
                <a:path w="263525" h="57150">
                  <a:moveTo>
                    <a:pt x="262969" y="53594"/>
                  </a:moveTo>
                  <a:lnTo>
                    <a:pt x="243077" y="56541"/>
                  </a:lnTo>
                  <a:lnTo>
                    <a:pt x="193411" y="56629"/>
                  </a:lnTo>
                  <a:lnTo>
                    <a:pt x="130591" y="54444"/>
                  </a:lnTo>
                  <a:lnTo>
                    <a:pt x="71233" y="50570"/>
                  </a:lnTo>
                  <a:lnTo>
                    <a:pt x="31956" y="45593"/>
                  </a:lnTo>
                  <a:lnTo>
                    <a:pt x="9042" y="34540"/>
                  </a:lnTo>
                  <a:lnTo>
                    <a:pt x="0" y="19081"/>
                  </a:lnTo>
                  <a:lnTo>
                    <a:pt x="5506" y="5480"/>
                  </a:lnTo>
                  <a:lnTo>
                    <a:pt x="26241" y="0"/>
                  </a:lnTo>
                  <a:lnTo>
                    <a:pt x="65393" y="5147"/>
                  </a:lnTo>
                  <a:lnTo>
                    <a:pt x="125736" y="17036"/>
                  </a:lnTo>
                  <a:lnTo>
                    <a:pt x="190175" y="31711"/>
                  </a:lnTo>
                  <a:lnTo>
                    <a:pt x="241617" y="45216"/>
                  </a:lnTo>
                  <a:lnTo>
                    <a:pt x="262969" y="53594"/>
                  </a:lnTo>
                  <a:close/>
                </a:path>
              </a:pathLst>
            </a:custGeom>
            <a:ln w="12700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904601" y="1643633"/>
            <a:ext cx="33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Go</a:t>
            </a:r>
            <a:r>
              <a:rPr sz="1000" spc="-10" dirty="0">
                <a:latin typeface="Arial MT"/>
                <a:cs typeface="Arial MT"/>
              </a:rPr>
              <a:t>o</a:t>
            </a:r>
            <a:r>
              <a:rPr sz="1000" spc="-5" dirty="0">
                <a:latin typeface="Arial MT"/>
                <a:cs typeface="Arial MT"/>
              </a:rPr>
              <a:t>d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4098035" y="6502907"/>
            <a:ext cx="344805" cy="184785"/>
            <a:chOff x="4098035" y="6502907"/>
            <a:chExt cx="344805" cy="184785"/>
          </a:xfrm>
        </p:grpSpPr>
        <p:sp>
          <p:nvSpPr>
            <p:cNvPr id="79" name="object 79"/>
            <p:cNvSpPr/>
            <p:nvPr/>
          </p:nvSpPr>
          <p:spPr>
            <a:xfrm>
              <a:off x="4098035" y="6502907"/>
              <a:ext cx="337185" cy="178435"/>
            </a:xfrm>
            <a:custGeom>
              <a:avLst/>
              <a:gdLst/>
              <a:ahLst/>
              <a:cxnLst/>
              <a:rect l="l" t="t" r="r" b="b"/>
              <a:pathLst>
                <a:path w="337185" h="178434">
                  <a:moveTo>
                    <a:pt x="164464" y="0"/>
                  </a:moveTo>
                  <a:lnTo>
                    <a:pt x="120268" y="7200"/>
                  </a:lnTo>
                  <a:lnTo>
                    <a:pt x="82550" y="24917"/>
                  </a:lnTo>
                  <a:lnTo>
                    <a:pt x="42037" y="59804"/>
                  </a:lnTo>
                  <a:lnTo>
                    <a:pt x="19430" y="94691"/>
                  </a:lnTo>
                  <a:lnTo>
                    <a:pt x="3175" y="140652"/>
                  </a:lnTo>
                  <a:lnTo>
                    <a:pt x="0" y="178308"/>
                  </a:lnTo>
                  <a:lnTo>
                    <a:pt x="336803" y="178308"/>
                  </a:lnTo>
                  <a:lnTo>
                    <a:pt x="332104" y="138988"/>
                  </a:lnTo>
                  <a:lnTo>
                    <a:pt x="317880" y="96354"/>
                  </a:lnTo>
                  <a:lnTo>
                    <a:pt x="284225" y="49288"/>
                  </a:lnTo>
                  <a:lnTo>
                    <a:pt x="241173" y="17716"/>
                  </a:lnTo>
                  <a:lnTo>
                    <a:pt x="198627" y="2768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CC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46803" y="6554723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116078" y="0"/>
                  </a:moveTo>
                  <a:lnTo>
                    <a:pt x="77470" y="7912"/>
                  </a:lnTo>
                  <a:lnTo>
                    <a:pt x="39370" y="32626"/>
                  </a:lnTo>
                  <a:lnTo>
                    <a:pt x="13588" y="67208"/>
                  </a:lnTo>
                  <a:lnTo>
                    <a:pt x="762" y="112052"/>
                  </a:lnTo>
                  <a:lnTo>
                    <a:pt x="0" y="126491"/>
                  </a:lnTo>
                  <a:lnTo>
                    <a:pt x="237744" y="126491"/>
                  </a:lnTo>
                  <a:lnTo>
                    <a:pt x="231394" y="87617"/>
                  </a:lnTo>
                  <a:lnTo>
                    <a:pt x="212851" y="49148"/>
                  </a:lnTo>
                  <a:lnTo>
                    <a:pt x="182499" y="19710"/>
                  </a:lnTo>
                  <a:lnTo>
                    <a:pt x="140081" y="1943"/>
                  </a:lnTo>
                  <a:lnTo>
                    <a:pt x="116078" y="0"/>
                  </a:lnTo>
                  <a:close/>
                </a:path>
              </a:pathLst>
            </a:custGeom>
            <a:solidFill>
              <a:srgbClr val="89A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06239" y="6617207"/>
              <a:ext cx="120650" cy="64135"/>
            </a:xfrm>
            <a:custGeom>
              <a:avLst/>
              <a:gdLst/>
              <a:ahLst/>
              <a:cxnLst/>
              <a:rect l="l" t="t" r="r" b="b"/>
              <a:pathLst>
                <a:path w="120650" h="64134">
                  <a:moveTo>
                    <a:pt x="58800" y="0"/>
                  </a:moveTo>
                  <a:lnTo>
                    <a:pt x="14986" y="21564"/>
                  </a:lnTo>
                  <a:lnTo>
                    <a:pt x="0" y="64008"/>
                  </a:lnTo>
                  <a:lnTo>
                    <a:pt x="120396" y="64008"/>
                  </a:lnTo>
                  <a:lnTo>
                    <a:pt x="107696" y="24904"/>
                  </a:lnTo>
                  <a:lnTo>
                    <a:pt x="76326" y="2222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0C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8035" y="6502907"/>
              <a:ext cx="336803" cy="17830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146803" y="6554723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116078" y="0"/>
                  </a:moveTo>
                  <a:lnTo>
                    <a:pt x="77470" y="7912"/>
                  </a:lnTo>
                  <a:lnTo>
                    <a:pt x="39370" y="32626"/>
                  </a:lnTo>
                  <a:lnTo>
                    <a:pt x="13588" y="67208"/>
                  </a:lnTo>
                  <a:lnTo>
                    <a:pt x="762" y="112052"/>
                  </a:lnTo>
                  <a:lnTo>
                    <a:pt x="0" y="126491"/>
                  </a:lnTo>
                  <a:lnTo>
                    <a:pt x="237744" y="126491"/>
                  </a:lnTo>
                  <a:lnTo>
                    <a:pt x="231394" y="87617"/>
                  </a:lnTo>
                  <a:lnTo>
                    <a:pt x="212851" y="49148"/>
                  </a:lnTo>
                  <a:lnTo>
                    <a:pt x="182499" y="19710"/>
                  </a:lnTo>
                  <a:lnTo>
                    <a:pt x="140081" y="1943"/>
                  </a:lnTo>
                  <a:lnTo>
                    <a:pt x="116078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06239" y="6617207"/>
              <a:ext cx="120650" cy="64135"/>
            </a:xfrm>
            <a:custGeom>
              <a:avLst/>
              <a:gdLst/>
              <a:ahLst/>
              <a:cxnLst/>
              <a:rect l="l" t="t" r="r" b="b"/>
              <a:pathLst>
                <a:path w="120650" h="64134">
                  <a:moveTo>
                    <a:pt x="58800" y="0"/>
                  </a:moveTo>
                  <a:lnTo>
                    <a:pt x="14986" y="21564"/>
                  </a:lnTo>
                  <a:lnTo>
                    <a:pt x="0" y="64008"/>
                  </a:lnTo>
                  <a:lnTo>
                    <a:pt x="120396" y="64008"/>
                  </a:lnTo>
                  <a:lnTo>
                    <a:pt x="107696" y="24904"/>
                  </a:lnTo>
                  <a:lnTo>
                    <a:pt x="76326" y="2222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56484" y="6641909"/>
              <a:ext cx="180340" cy="39370"/>
            </a:xfrm>
            <a:custGeom>
              <a:avLst/>
              <a:gdLst/>
              <a:ahLst/>
              <a:cxnLst/>
              <a:rect l="l" t="t" r="r" b="b"/>
              <a:pathLst>
                <a:path w="180339" h="39370">
                  <a:moveTo>
                    <a:pt x="17954" y="0"/>
                  </a:moveTo>
                  <a:lnTo>
                    <a:pt x="3780" y="3775"/>
                  </a:lnTo>
                  <a:lnTo>
                    <a:pt x="0" y="13098"/>
                  </a:lnTo>
                  <a:lnTo>
                    <a:pt x="6149" y="23676"/>
                  </a:lnTo>
                  <a:lnTo>
                    <a:pt x="21764" y="31216"/>
                  </a:lnTo>
                  <a:lnTo>
                    <a:pt x="57971" y="35403"/>
                  </a:lnTo>
                  <a:lnTo>
                    <a:pt x="111204" y="38244"/>
                  </a:lnTo>
                  <a:lnTo>
                    <a:pt x="159246" y="38958"/>
                  </a:lnTo>
                  <a:lnTo>
                    <a:pt x="179879" y="36766"/>
                  </a:lnTo>
                  <a:lnTo>
                    <a:pt x="157972" y="28905"/>
                  </a:lnTo>
                  <a:lnTo>
                    <a:pt x="108442" y="16644"/>
                  </a:lnTo>
                  <a:lnTo>
                    <a:pt x="54149" y="5253"/>
                  </a:lnTo>
                  <a:lnTo>
                    <a:pt x="1795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56484" y="6641909"/>
              <a:ext cx="180340" cy="39370"/>
            </a:xfrm>
            <a:custGeom>
              <a:avLst/>
              <a:gdLst/>
              <a:ahLst/>
              <a:cxnLst/>
              <a:rect l="l" t="t" r="r" b="b"/>
              <a:pathLst>
                <a:path w="180339" h="39370">
                  <a:moveTo>
                    <a:pt x="179879" y="36766"/>
                  </a:moveTo>
                  <a:lnTo>
                    <a:pt x="159246" y="38958"/>
                  </a:lnTo>
                  <a:lnTo>
                    <a:pt x="111204" y="38244"/>
                  </a:lnTo>
                  <a:lnTo>
                    <a:pt x="57971" y="35403"/>
                  </a:lnTo>
                  <a:lnTo>
                    <a:pt x="21764" y="31216"/>
                  </a:lnTo>
                  <a:lnTo>
                    <a:pt x="6149" y="23676"/>
                  </a:lnTo>
                  <a:lnTo>
                    <a:pt x="0" y="13098"/>
                  </a:lnTo>
                  <a:lnTo>
                    <a:pt x="3780" y="3775"/>
                  </a:lnTo>
                  <a:lnTo>
                    <a:pt x="17954" y="0"/>
                  </a:lnTo>
                  <a:lnTo>
                    <a:pt x="54149" y="5253"/>
                  </a:lnTo>
                  <a:lnTo>
                    <a:pt x="108442" y="16644"/>
                  </a:lnTo>
                  <a:lnTo>
                    <a:pt x="157972" y="28905"/>
                  </a:lnTo>
                  <a:lnTo>
                    <a:pt x="179879" y="36766"/>
                  </a:lnTo>
                  <a:close/>
                </a:path>
              </a:pathLst>
            </a:custGeom>
            <a:ln w="12700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129532" y="6673392"/>
            <a:ext cx="2743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G</a:t>
            </a:r>
            <a:r>
              <a:rPr sz="800" spc="-5" dirty="0">
                <a:latin typeface="Arial MT"/>
                <a:cs typeface="Arial MT"/>
              </a:rPr>
              <a:t>oo</a:t>
            </a:r>
            <a:r>
              <a:rPr sz="800" dirty="0">
                <a:latin typeface="Arial MT"/>
                <a:cs typeface="Arial MT"/>
              </a:rPr>
              <a:t>d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659123" y="6490538"/>
            <a:ext cx="337185" cy="184785"/>
            <a:chOff x="3659123" y="6490538"/>
            <a:chExt cx="337185" cy="184785"/>
          </a:xfrm>
        </p:grpSpPr>
        <p:sp>
          <p:nvSpPr>
            <p:cNvPr id="89" name="object 89"/>
            <p:cNvSpPr/>
            <p:nvPr/>
          </p:nvSpPr>
          <p:spPr>
            <a:xfrm>
              <a:off x="3659123" y="6496812"/>
              <a:ext cx="337185" cy="178435"/>
            </a:xfrm>
            <a:custGeom>
              <a:avLst/>
              <a:gdLst/>
              <a:ahLst/>
              <a:cxnLst/>
              <a:rect l="l" t="t" r="r" b="b"/>
              <a:pathLst>
                <a:path w="337185" h="178434">
                  <a:moveTo>
                    <a:pt x="164464" y="0"/>
                  </a:moveTo>
                  <a:lnTo>
                    <a:pt x="120268" y="7200"/>
                  </a:lnTo>
                  <a:lnTo>
                    <a:pt x="82550" y="24917"/>
                  </a:lnTo>
                  <a:lnTo>
                    <a:pt x="42037" y="59804"/>
                  </a:lnTo>
                  <a:lnTo>
                    <a:pt x="19430" y="94691"/>
                  </a:lnTo>
                  <a:lnTo>
                    <a:pt x="3175" y="140652"/>
                  </a:lnTo>
                  <a:lnTo>
                    <a:pt x="0" y="178307"/>
                  </a:lnTo>
                  <a:lnTo>
                    <a:pt x="336803" y="178307"/>
                  </a:lnTo>
                  <a:lnTo>
                    <a:pt x="332104" y="138988"/>
                  </a:lnTo>
                  <a:lnTo>
                    <a:pt x="317880" y="96354"/>
                  </a:lnTo>
                  <a:lnTo>
                    <a:pt x="284225" y="49288"/>
                  </a:lnTo>
                  <a:lnTo>
                    <a:pt x="241173" y="17716"/>
                  </a:lnTo>
                  <a:lnTo>
                    <a:pt x="198627" y="2768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CC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09415" y="6548628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116078" y="0"/>
                  </a:moveTo>
                  <a:lnTo>
                    <a:pt x="77470" y="7912"/>
                  </a:lnTo>
                  <a:lnTo>
                    <a:pt x="39370" y="32626"/>
                  </a:lnTo>
                  <a:lnTo>
                    <a:pt x="13588" y="67208"/>
                  </a:lnTo>
                  <a:lnTo>
                    <a:pt x="762" y="112052"/>
                  </a:lnTo>
                  <a:lnTo>
                    <a:pt x="0" y="126492"/>
                  </a:lnTo>
                  <a:lnTo>
                    <a:pt x="237744" y="126492"/>
                  </a:lnTo>
                  <a:lnTo>
                    <a:pt x="231394" y="87617"/>
                  </a:lnTo>
                  <a:lnTo>
                    <a:pt x="212851" y="49149"/>
                  </a:lnTo>
                  <a:lnTo>
                    <a:pt x="182499" y="19710"/>
                  </a:lnTo>
                  <a:lnTo>
                    <a:pt x="140081" y="1943"/>
                  </a:lnTo>
                  <a:lnTo>
                    <a:pt x="116078" y="0"/>
                  </a:lnTo>
                  <a:close/>
                </a:path>
              </a:pathLst>
            </a:custGeom>
            <a:solidFill>
              <a:srgbClr val="89A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67327" y="6611112"/>
              <a:ext cx="120650" cy="64135"/>
            </a:xfrm>
            <a:custGeom>
              <a:avLst/>
              <a:gdLst/>
              <a:ahLst/>
              <a:cxnLst/>
              <a:rect l="l" t="t" r="r" b="b"/>
              <a:pathLst>
                <a:path w="120650" h="64134">
                  <a:moveTo>
                    <a:pt x="58800" y="0"/>
                  </a:moveTo>
                  <a:lnTo>
                    <a:pt x="14986" y="21564"/>
                  </a:lnTo>
                  <a:lnTo>
                    <a:pt x="0" y="64008"/>
                  </a:lnTo>
                  <a:lnTo>
                    <a:pt x="120396" y="64008"/>
                  </a:lnTo>
                  <a:lnTo>
                    <a:pt x="107696" y="24904"/>
                  </a:lnTo>
                  <a:lnTo>
                    <a:pt x="76326" y="2222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0C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59123" y="6496812"/>
              <a:ext cx="336803" cy="17830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709415" y="6548628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116078" y="0"/>
                  </a:moveTo>
                  <a:lnTo>
                    <a:pt x="77470" y="7912"/>
                  </a:lnTo>
                  <a:lnTo>
                    <a:pt x="39370" y="32626"/>
                  </a:lnTo>
                  <a:lnTo>
                    <a:pt x="13588" y="67208"/>
                  </a:lnTo>
                  <a:lnTo>
                    <a:pt x="762" y="112052"/>
                  </a:lnTo>
                  <a:lnTo>
                    <a:pt x="0" y="126492"/>
                  </a:lnTo>
                  <a:lnTo>
                    <a:pt x="237744" y="126492"/>
                  </a:lnTo>
                  <a:lnTo>
                    <a:pt x="231394" y="87617"/>
                  </a:lnTo>
                  <a:lnTo>
                    <a:pt x="212851" y="49149"/>
                  </a:lnTo>
                  <a:lnTo>
                    <a:pt x="182499" y="19710"/>
                  </a:lnTo>
                  <a:lnTo>
                    <a:pt x="140081" y="1943"/>
                  </a:lnTo>
                  <a:lnTo>
                    <a:pt x="116078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67327" y="6611112"/>
              <a:ext cx="120650" cy="64135"/>
            </a:xfrm>
            <a:custGeom>
              <a:avLst/>
              <a:gdLst/>
              <a:ahLst/>
              <a:cxnLst/>
              <a:rect l="l" t="t" r="r" b="b"/>
              <a:pathLst>
                <a:path w="120650" h="64134">
                  <a:moveTo>
                    <a:pt x="58800" y="0"/>
                  </a:moveTo>
                  <a:lnTo>
                    <a:pt x="14986" y="21564"/>
                  </a:lnTo>
                  <a:lnTo>
                    <a:pt x="0" y="64008"/>
                  </a:lnTo>
                  <a:lnTo>
                    <a:pt x="120396" y="64008"/>
                  </a:lnTo>
                  <a:lnTo>
                    <a:pt x="107696" y="24904"/>
                  </a:lnTo>
                  <a:lnTo>
                    <a:pt x="76326" y="2222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14591" y="6496888"/>
              <a:ext cx="26670" cy="158115"/>
            </a:xfrm>
            <a:custGeom>
              <a:avLst/>
              <a:gdLst/>
              <a:ahLst/>
              <a:cxnLst/>
              <a:rect l="l" t="t" r="r" b="b"/>
              <a:pathLst>
                <a:path w="26670" h="158115">
                  <a:moveTo>
                    <a:pt x="8108" y="0"/>
                  </a:moveTo>
                  <a:lnTo>
                    <a:pt x="4691" y="19748"/>
                  </a:lnTo>
                  <a:lnTo>
                    <a:pt x="1631" y="63823"/>
                  </a:lnTo>
                  <a:lnTo>
                    <a:pt x="0" y="111928"/>
                  </a:lnTo>
                  <a:lnTo>
                    <a:pt x="869" y="143764"/>
                  </a:lnTo>
                  <a:lnTo>
                    <a:pt x="6111" y="155632"/>
                  </a:lnTo>
                  <a:lnTo>
                    <a:pt x="14521" y="157929"/>
                  </a:lnTo>
                  <a:lnTo>
                    <a:pt x="22550" y="151498"/>
                  </a:lnTo>
                  <a:lnTo>
                    <a:pt x="26650" y="137185"/>
                  </a:lnTo>
                  <a:lnTo>
                    <a:pt x="24842" y="105489"/>
                  </a:lnTo>
                  <a:lnTo>
                    <a:pt x="19427" y="59196"/>
                  </a:lnTo>
                  <a:lnTo>
                    <a:pt x="12987" y="17600"/>
                  </a:lnTo>
                  <a:lnTo>
                    <a:pt x="81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14591" y="6496888"/>
              <a:ext cx="26670" cy="158115"/>
            </a:xfrm>
            <a:custGeom>
              <a:avLst/>
              <a:gdLst/>
              <a:ahLst/>
              <a:cxnLst/>
              <a:rect l="l" t="t" r="r" b="b"/>
              <a:pathLst>
                <a:path w="26670" h="158115">
                  <a:moveTo>
                    <a:pt x="8108" y="0"/>
                  </a:moveTo>
                  <a:lnTo>
                    <a:pt x="12987" y="17600"/>
                  </a:lnTo>
                  <a:lnTo>
                    <a:pt x="19427" y="59196"/>
                  </a:lnTo>
                  <a:lnTo>
                    <a:pt x="24842" y="105489"/>
                  </a:lnTo>
                  <a:lnTo>
                    <a:pt x="26650" y="137185"/>
                  </a:lnTo>
                  <a:lnTo>
                    <a:pt x="22550" y="151498"/>
                  </a:lnTo>
                  <a:lnTo>
                    <a:pt x="14521" y="157929"/>
                  </a:lnTo>
                  <a:lnTo>
                    <a:pt x="6111" y="155632"/>
                  </a:lnTo>
                  <a:lnTo>
                    <a:pt x="869" y="143764"/>
                  </a:lnTo>
                  <a:lnTo>
                    <a:pt x="0" y="111928"/>
                  </a:lnTo>
                  <a:lnTo>
                    <a:pt x="1631" y="63823"/>
                  </a:lnTo>
                  <a:lnTo>
                    <a:pt x="4691" y="19748"/>
                  </a:lnTo>
                  <a:lnTo>
                    <a:pt x="8108" y="0"/>
                  </a:lnTo>
                  <a:close/>
                </a:path>
              </a:pathLst>
            </a:custGeom>
            <a:ln w="12700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3193795" y="6492240"/>
            <a:ext cx="343535" cy="180975"/>
            <a:chOff x="3193795" y="6492240"/>
            <a:chExt cx="343535" cy="180975"/>
          </a:xfrm>
        </p:grpSpPr>
        <p:sp>
          <p:nvSpPr>
            <p:cNvPr id="98" name="object 98"/>
            <p:cNvSpPr/>
            <p:nvPr/>
          </p:nvSpPr>
          <p:spPr>
            <a:xfrm>
              <a:off x="3200399" y="6492240"/>
              <a:ext cx="337185" cy="178435"/>
            </a:xfrm>
            <a:custGeom>
              <a:avLst/>
              <a:gdLst/>
              <a:ahLst/>
              <a:cxnLst/>
              <a:rect l="l" t="t" r="r" b="b"/>
              <a:pathLst>
                <a:path w="337185" h="178434">
                  <a:moveTo>
                    <a:pt x="164464" y="0"/>
                  </a:moveTo>
                  <a:lnTo>
                    <a:pt x="120269" y="7200"/>
                  </a:lnTo>
                  <a:lnTo>
                    <a:pt x="82550" y="24917"/>
                  </a:lnTo>
                  <a:lnTo>
                    <a:pt x="42037" y="59804"/>
                  </a:lnTo>
                  <a:lnTo>
                    <a:pt x="19431" y="94691"/>
                  </a:lnTo>
                  <a:lnTo>
                    <a:pt x="3175" y="140652"/>
                  </a:lnTo>
                  <a:lnTo>
                    <a:pt x="0" y="178308"/>
                  </a:lnTo>
                  <a:lnTo>
                    <a:pt x="336803" y="178308"/>
                  </a:lnTo>
                  <a:lnTo>
                    <a:pt x="332104" y="138988"/>
                  </a:lnTo>
                  <a:lnTo>
                    <a:pt x="317880" y="96354"/>
                  </a:lnTo>
                  <a:lnTo>
                    <a:pt x="284225" y="49288"/>
                  </a:lnTo>
                  <a:lnTo>
                    <a:pt x="241173" y="17716"/>
                  </a:lnTo>
                  <a:lnTo>
                    <a:pt x="198627" y="2768"/>
                  </a:lnTo>
                  <a:lnTo>
                    <a:pt x="164464" y="0"/>
                  </a:lnTo>
                  <a:close/>
                </a:path>
              </a:pathLst>
            </a:custGeom>
            <a:solidFill>
              <a:srgbClr val="CC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250691" y="6544056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116078" y="0"/>
                  </a:moveTo>
                  <a:lnTo>
                    <a:pt x="77469" y="7912"/>
                  </a:lnTo>
                  <a:lnTo>
                    <a:pt x="39369" y="32626"/>
                  </a:lnTo>
                  <a:lnTo>
                    <a:pt x="13588" y="67208"/>
                  </a:lnTo>
                  <a:lnTo>
                    <a:pt x="761" y="112052"/>
                  </a:lnTo>
                  <a:lnTo>
                    <a:pt x="0" y="126492"/>
                  </a:lnTo>
                  <a:lnTo>
                    <a:pt x="237744" y="126492"/>
                  </a:lnTo>
                  <a:lnTo>
                    <a:pt x="231394" y="87617"/>
                  </a:lnTo>
                  <a:lnTo>
                    <a:pt x="212852" y="49149"/>
                  </a:lnTo>
                  <a:lnTo>
                    <a:pt x="182498" y="19710"/>
                  </a:lnTo>
                  <a:lnTo>
                    <a:pt x="140081" y="1943"/>
                  </a:lnTo>
                  <a:lnTo>
                    <a:pt x="116078" y="0"/>
                  </a:lnTo>
                  <a:close/>
                </a:path>
              </a:pathLst>
            </a:custGeom>
            <a:solidFill>
              <a:srgbClr val="89A4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08603" y="6606540"/>
              <a:ext cx="120650" cy="64135"/>
            </a:xfrm>
            <a:custGeom>
              <a:avLst/>
              <a:gdLst/>
              <a:ahLst/>
              <a:cxnLst/>
              <a:rect l="l" t="t" r="r" b="b"/>
              <a:pathLst>
                <a:path w="120650" h="64134">
                  <a:moveTo>
                    <a:pt x="58800" y="0"/>
                  </a:moveTo>
                  <a:lnTo>
                    <a:pt x="14986" y="21564"/>
                  </a:lnTo>
                  <a:lnTo>
                    <a:pt x="0" y="64007"/>
                  </a:lnTo>
                  <a:lnTo>
                    <a:pt x="120396" y="64007"/>
                  </a:lnTo>
                  <a:lnTo>
                    <a:pt x="107696" y="24904"/>
                  </a:lnTo>
                  <a:lnTo>
                    <a:pt x="76326" y="2222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0C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0399" y="6492240"/>
              <a:ext cx="336803" cy="178308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250691" y="6544056"/>
              <a:ext cx="238125" cy="127000"/>
            </a:xfrm>
            <a:custGeom>
              <a:avLst/>
              <a:gdLst/>
              <a:ahLst/>
              <a:cxnLst/>
              <a:rect l="l" t="t" r="r" b="b"/>
              <a:pathLst>
                <a:path w="238125" h="127000">
                  <a:moveTo>
                    <a:pt x="116078" y="0"/>
                  </a:moveTo>
                  <a:lnTo>
                    <a:pt x="77469" y="7912"/>
                  </a:lnTo>
                  <a:lnTo>
                    <a:pt x="39369" y="32626"/>
                  </a:lnTo>
                  <a:lnTo>
                    <a:pt x="13588" y="67208"/>
                  </a:lnTo>
                  <a:lnTo>
                    <a:pt x="761" y="112052"/>
                  </a:lnTo>
                  <a:lnTo>
                    <a:pt x="0" y="126492"/>
                  </a:lnTo>
                  <a:lnTo>
                    <a:pt x="237744" y="126492"/>
                  </a:lnTo>
                  <a:lnTo>
                    <a:pt x="231394" y="87617"/>
                  </a:lnTo>
                  <a:lnTo>
                    <a:pt x="212852" y="49149"/>
                  </a:lnTo>
                  <a:lnTo>
                    <a:pt x="182498" y="19710"/>
                  </a:lnTo>
                  <a:lnTo>
                    <a:pt x="140081" y="1943"/>
                  </a:lnTo>
                  <a:lnTo>
                    <a:pt x="116078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08603" y="6606540"/>
              <a:ext cx="120650" cy="64135"/>
            </a:xfrm>
            <a:custGeom>
              <a:avLst/>
              <a:gdLst/>
              <a:ahLst/>
              <a:cxnLst/>
              <a:rect l="l" t="t" r="r" b="b"/>
              <a:pathLst>
                <a:path w="120650" h="64134">
                  <a:moveTo>
                    <a:pt x="58800" y="0"/>
                  </a:moveTo>
                  <a:lnTo>
                    <a:pt x="14986" y="21564"/>
                  </a:lnTo>
                  <a:lnTo>
                    <a:pt x="0" y="64007"/>
                  </a:lnTo>
                  <a:lnTo>
                    <a:pt x="120396" y="64007"/>
                  </a:lnTo>
                  <a:lnTo>
                    <a:pt x="107696" y="24904"/>
                  </a:lnTo>
                  <a:lnTo>
                    <a:pt x="76326" y="2222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200145" y="6632879"/>
              <a:ext cx="180975" cy="33655"/>
            </a:xfrm>
            <a:custGeom>
              <a:avLst/>
              <a:gdLst/>
              <a:ahLst/>
              <a:cxnLst/>
              <a:rect l="l" t="t" r="r" b="b"/>
              <a:pathLst>
                <a:path w="180975" h="33654">
                  <a:moveTo>
                    <a:pt x="155448" y="0"/>
                  </a:moveTo>
                  <a:lnTo>
                    <a:pt x="119229" y="3991"/>
                  </a:lnTo>
                  <a:lnTo>
                    <a:pt x="66675" y="13093"/>
                  </a:lnTo>
                  <a:lnTo>
                    <a:pt x="19645" y="23110"/>
                  </a:lnTo>
                  <a:lnTo>
                    <a:pt x="0" y="29844"/>
                  </a:lnTo>
                  <a:lnTo>
                    <a:pt x="23169" y="32619"/>
                  </a:lnTo>
                  <a:lnTo>
                    <a:pt x="74199" y="33526"/>
                  </a:lnTo>
                  <a:lnTo>
                    <a:pt x="129659" y="32525"/>
                  </a:lnTo>
                  <a:lnTo>
                    <a:pt x="166116" y="29578"/>
                  </a:lnTo>
                  <a:lnTo>
                    <a:pt x="179111" y="22738"/>
                  </a:lnTo>
                  <a:lnTo>
                    <a:pt x="180736" y="12807"/>
                  </a:lnTo>
                  <a:lnTo>
                    <a:pt x="172384" y="3867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00145" y="6632879"/>
              <a:ext cx="180975" cy="33655"/>
            </a:xfrm>
            <a:custGeom>
              <a:avLst/>
              <a:gdLst/>
              <a:ahLst/>
              <a:cxnLst/>
              <a:rect l="l" t="t" r="r" b="b"/>
              <a:pathLst>
                <a:path w="180975" h="33654">
                  <a:moveTo>
                    <a:pt x="0" y="29844"/>
                  </a:moveTo>
                  <a:lnTo>
                    <a:pt x="19645" y="23110"/>
                  </a:lnTo>
                  <a:lnTo>
                    <a:pt x="66675" y="13093"/>
                  </a:lnTo>
                  <a:lnTo>
                    <a:pt x="119229" y="3991"/>
                  </a:lnTo>
                  <a:lnTo>
                    <a:pt x="155448" y="0"/>
                  </a:lnTo>
                  <a:lnTo>
                    <a:pt x="172384" y="3867"/>
                  </a:lnTo>
                  <a:lnTo>
                    <a:pt x="180736" y="12807"/>
                  </a:lnTo>
                  <a:lnTo>
                    <a:pt x="179111" y="22738"/>
                  </a:lnTo>
                  <a:lnTo>
                    <a:pt x="166116" y="29578"/>
                  </a:lnTo>
                  <a:lnTo>
                    <a:pt x="129659" y="32525"/>
                  </a:lnTo>
                  <a:lnTo>
                    <a:pt x="74199" y="33526"/>
                  </a:lnTo>
                  <a:lnTo>
                    <a:pt x="23169" y="32619"/>
                  </a:lnTo>
                  <a:lnTo>
                    <a:pt x="0" y="29844"/>
                  </a:lnTo>
                  <a:close/>
                </a:path>
              </a:pathLst>
            </a:custGeom>
            <a:ln w="12700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265423" y="6666992"/>
            <a:ext cx="739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</a:tabLst>
            </a:pPr>
            <a:r>
              <a:rPr sz="1200" baseline="3472" dirty="0">
                <a:latin typeface="Arial MT"/>
                <a:cs typeface="Arial MT"/>
              </a:rPr>
              <a:t>B</a:t>
            </a:r>
            <a:r>
              <a:rPr sz="1200" spc="-7" baseline="3472" dirty="0">
                <a:latin typeface="Arial MT"/>
                <a:cs typeface="Arial MT"/>
              </a:rPr>
              <a:t>a</a:t>
            </a:r>
            <a:r>
              <a:rPr sz="1200" baseline="3472" dirty="0">
                <a:latin typeface="Arial MT"/>
                <a:cs typeface="Arial MT"/>
              </a:rPr>
              <a:t>d	</a:t>
            </a:r>
            <a:r>
              <a:rPr sz="800" spc="-5" dirty="0">
                <a:latin typeface="Arial MT"/>
                <a:cs typeface="Arial MT"/>
              </a:rPr>
              <a:t>Nor</a:t>
            </a:r>
            <a:r>
              <a:rPr sz="800" spc="10" dirty="0">
                <a:latin typeface="Arial MT"/>
                <a:cs typeface="Arial MT"/>
              </a:rPr>
              <a:t>m</a:t>
            </a:r>
            <a:r>
              <a:rPr sz="800" spc="-5" dirty="0">
                <a:latin typeface="Arial MT"/>
                <a:cs typeface="Arial MT"/>
              </a:rPr>
              <a:t>a</a:t>
            </a:r>
            <a:r>
              <a:rPr sz="800" dirty="0">
                <a:latin typeface="Arial MT"/>
                <a:cs typeface="Arial MT"/>
              </a:rPr>
              <a:t>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04850" y="614933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5483" y="1380108"/>
            <a:ext cx="930910" cy="930910"/>
            <a:chOff x="1995483" y="1380108"/>
            <a:chExt cx="930910" cy="930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2884" y="1566784"/>
              <a:ext cx="418275" cy="5725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0498" y="1380108"/>
              <a:ext cx="465455" cy="842010"/>
            </a:xfrm>
            <a:custGeom>
              <a:avLst/>
              <a:gdLst/>
              <a:ahLst/>
              <a:cxnLst/>
              <a:rect l="l" t="t" r="r" b="b"/>
              <a:pathLst>
                <a:path w="465455" h="842010">
                  <a:moveTo>
                    <a:pt x="0" y="0"/>
                  </a:moveTo>
                  <a:lnTo>
                    <a:pt x="0" y="116204"/>
                  </a:lnTo>
                  <a:lnTo>
                    <a:pt x="47382" y="119437"/>
                  </a:lnTo>
                  <a:lnTo>
                    <a:pt x="93359" y="128936"/>
                  </a:lnTo>
                  <a:lnTo>
                    <a:pt x="137363" y="144406"/>
                  </a:lnTo>
                  <a:lnTo>
                    <a:pt x="178827" y="165553"/>
                  </a:lnTo>
                  <a:lnTo>
                    <a:pt x="217186" y="192081"/>
                  </a:lnTo>
                  <a:lnTo>
                    <a:pt x="251873" y="223693"/>
                  </a:lnTo>
                  <a:lnTo>
                    <a:pt x="282320" y="260095"/>
                  </a:lnTo>
                  <a:lnTo>
                    <a:pt x="307577" y="300284"/>
                  </a:lnTo>
                  <a:lnTo>
                    <a:pt x="326766" y="342486"/>
                  </a:lnTo>
                  <a:lnTo>
                    <a:pt x="339978" y="386119"/>
                  </a:lnTo>
                  <a:lnTo>
                    <a:pt x="347307" y="430605"/>
                  </a:lnTo>
                  <a:lnTo>
                    <a:pt x="348843" y="475362"/>
                  </a:lnTo>
                  <a:lnTo>
                    <a:pt x="344677" y="519810"/>
                  </a:lnTo>
                  <a:lnTo>
                    <a:pt x="334903" y="563370"/>
                  </a:lnTo>
                  <a:lnTo>
                    <a:pt x="319611" y="605460"/>
                  </a:lnTo>
                  <a:lnTo>
                    <a:pt x="298894" y="645501"/>
                  </a:lnTo>
                  <a:lnTo>
                    <a:pt x="272843" y="682911"/>
                  </a:lnTo>
                  <a:lnTo>
                    <a:pt x="241549" y="717112"/>
                  </a:lnTo>
                  <a:lnTo>
                    <a:pt x="205104" y="747521"/>
                  </a:lnTo>
                  <a:lnTo>
                    <a:pt x="273557" y="841628"/>
                  </a:lnTo>
                  <a:lnTo>
                    <a:pt x="311843" y="810578"/>
                  </a:lnTo>
                  <a:lnTo>
                    <a:pt x="346314" y="775999"/>
                  </a:lnTo>
                  <a:lnTo>
                    <a:pt x="376785" y="738251"/>
                  </a:lnTo>
                  <a:lnTo>
                    <a:pt x="403073" y="697689"/>
                  </a:lnTo>
                  <a:lnTo>
                    <a:pt x="424994" y="654672"/>
                  </a:lnTo>
                  <a:lnTo>
                    <a:pt x="442364" y="609557"/>
                  </a:lnTo>
                  <a:lnTo>
                    <a:pt x="454999" y="562702"/>
                  </a:lnTo>
                  <a:lnTo>
                    <a:pt x="462715" y="514464"/>
                  </a:lnTo>
                  <a:lnTo>
                    <a:pt x="465327" y="465200"/>
                  </a:lnTo>
                  <a:lnTo>
                    <a:pt x="462924" y="417637"/>
                  </a:lnTo>
                  <a:lnTo>
                    <a:pt x="455871" y="371447"/>
                  </a:lnTo>
                  <a:lnTo>
                    <a:pt x="444401" y="326865"/>
                  </a:lnTo>
                  <a:lnTo>
                    <a:pt x="428750" y="284124"/>
                  </a:lnTo>
                  <a:lnTo>
                    <a:pt x="409150" y="243459"/>
                  </a:lnTo>
                  <a:lnTo>
                    <a:pt x="385838" y="205103"/>
                  </a:lnTo>
                  <a:lnTo>
                    <a:pt x="359046" y="169290"/>
                  </a:lnTo>
                  <a:lnTo>
                    <a:pt x="329009" y="136255"/>
                  </a:lnTo>
                  <a:lnTo>
                    <a:pt x="295961" y="106230"/>
                  </a:lnTo>
                  <a:lnTo>
                    <a:pt x="260137" y="79449"/>
                  </a:lnTo>
                  <a:lnTo>
                    <a:pt x="221770" y="56147"/>
                  </a:lnTo>
                  <a:lnTo>
                    <a:pt x="181096" y="36558"/>
                  </a:lnTo>
                  <a:lnTo>
                    <a:pt x="138347" y="20914"/>
                  </a:lnTo>
                  <a:lnTo>
                    <a:pt x="93758" y="9451"/>
                  </a:lnTo>
                  <a:lnTo>
                    <a:pt x="47565" y="2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5483" y="1380108"/>
              <a:ext cx="739140" cy="930910"/>
            </a:xfrm>
            <a:custGeom>
              <a:avLst/>
              <a:gdLst/>
              <a:ahLst/>
              <a:cxnLst/>
              <a:rect l="l" t="t" r="r" b="b"/>
              <a:pathLst>
                <a:path w="739139" h="930910">
                  <a:moveTo>
                    <a:pt x="465014" y="0"/>
                  </a:moveTo>
                  <a:lnTo>
                    <a:pt x="416150" y="2562"/>
                  </a:lnTo>
                  <a:lnTo>
                    <a:pt x="368104" y="10174"/>
                  </a:lnTo>
                  <a:lnTo>
                    <a:pt x="321250" y="22717"/>
                  </a:lnTo>
                  <a:lnTo>
                    <a:pt x="275963" y="40075"/>
                  </a:lnTo>
                  <a:lnTo>
                    <a:pt x="232616" y="62132"/>
                  </a:lnTo>
                  <a:lnTo>
                    <a:pt x="191583" y="88773"/>
                  </a:lnTo>
                  <a:lnTo>
                    <a:pt x="154507" y="118694"/>
                  </a:lnTo>
                  <a:lnTo>
                    <a:pt x="121275" y="151565"/>
                  </a:lnTo>
                  <a:lnTo>
                    <a:pt x="91938" y="187061"/>
                  </a:lnTo>
                  <a:lnTo>
                    <a:pt x="66548" y="224855"/>
                  </a:lnTo>
                  <a:lnTo>
                    <a:pt x="45157" y="264620"/>
                  </a:lnTo>
                  <a:lnTo>
                    <a:pt x="27817" y="306030"/>
                  </a:lnTo>
                  <a:lnTo>
                    <a:pt x="14580" y="348757"/>
                  </a:lnTo>
                  <a:lnTo>
                    <a:pt x="5497" y="392477"/>
                  </a:lnTo>
                  <a:lnTo>
                    <a:pt x="619" y="436862"/>
                  </a:lnTo>
                  <a:lnTo>
                    <a:pt x="0" y="481586"/>
                  </a:lnTo>
                  <a:lnTo>
                    <a:pt x="3689" y="526322"/>
                  </a:lnTo>
                  <a:lnTo>
                    <a:pt x="11740" y="570743"/>
                  </a:lnTo>
                  <a:lnTo>
                    <a:pt x="24203" y="614525"/>
                  </a:lnTo>
                  <a:lnTo>
                    <a:pt x="41131" y="657338"/>
                  </a:lnTo>
                  <a:lnTo>
                    <a:pt x="62575" y="698859"/>
                  </a:lnTo>
                  <a:lnTo>
                    <a:pt x="88586" y="738758"/>
                  </a:lnTo>
                  <a:lnTo>
                    <a:pt x="118487" y="775835"/>
                  </a:lnTo>
                  <a:lnTo>
                    <a:pt x="151343" y="809067"/>
                  </a:lnTo>
                  <a:lnTo>
                    <a:pt x="186828" y="838403"/>
                  </a:lnTo>
                  <a:lnTo>
                    <a:pt x="224615" y="863792"/>
                  </a:lnTo>
                  <a:lnTo>
                    <a:pt x="264378" y="885181"/>
                  </a:lnTo>
                  <a:lnTo>
                    <a:pt x="305788" y="902518"/>
                  </a:lnTo>
                  <a:lnTo>
                    <a:pt x="348519" y="915751"/>
                  </a:lnTo>
                  <a:lnTo>
                    <a:pt x="392243" y="924829"/>
                  </a:lnTo>
                  <a:lnTo>
                    <a:pt x="436635" y="929700"/>
                  </a:lnTo>
                  <a:lnTo>
                    <a:pt x="481366" y="930311"/>
                  </a:lnTo>
                  <a:lnTo>
                    <a:pt x="526110" y="926612"/>
                  </a:lnTo>
                  <a:lnTo>
                    <a:pt x="570540" y="918549"/>
                  </a:lnTo>
                  <a:lnTo>
                    <a:pt x="614328" y="906071"/>
                  </a:lnTo>
                  <a:lnTo>
                    <a:pt x="657147" y="889126"/>
                  </a:lnTo>
                  <a:lnTo>
                    <a:pt x="698671" y="867663"/>
                  </a:lnTo>
                  <a:lnTo>
                    <a:pt x="738572" y="841628"/>
                  </a:lnTo>
                  <a:lnTo>
                    <a:pt x="670119" y="747521"/>
                  </a:lnTo>
                  <a:lnTo>
                    <a:pt x="623302" y="776210"/>
                  </a:lnTo>
                  <a:lnTo>
                    <a:pt x="572853" y="797099"/>
                  </a:lnTo>
                  <a:lnTo>
                    <a:pt x="519761" y="809869"/>
                  </a:lnTo>
                  <a:lnTo>
                    <a:pt x="465014" y="814196"/>
                  </a:lnTo>
                  <a:lnTo>
                    <a:pt x="417676" y="811011"/>
                  </a:lnTo>
                  <a:lnTo>
                    <a:pt x="372267" y="801733"/>
                  </a:lnTo>
                  <a:lnTo>
                    <a:pt x="329206" y="786776"/>
                  </a:lnTo>
                  <a:lnTo>
                    <a:pt x="288908" y="766557"/>
                  </a:lnTo>
                  <a:lnTo>
                    <a:pt x="251790" y="741491"/>
                  </a:lnTo>
                  <a:lnTo>
                    <a:pt x="218269" y="711993"/>
                  </a:lnTo>
                  <a:lnTo>
                    <a:pt x="188762" y="678479"/>
                  </a:lnTo>
                  <a:lnTo>
                    <a:pt x="163686" y="641364"/>
                  </a:lnTo>
                  <a:lnTo>
                    <a:pt x="143456" y="601063"/>
                  </a:lnTo>
                  <a:lnTo>
                    <a:pt x="128491" y="557992"/>
                  </a:lnTo>
                  <a:lnTo>
                    <a:pt x="119206" y="512566"/>
                  </a:lnTo>
                  <a:lnTo>
                    <a:pt x="116018" y="465200"/>
                  </a:lnTo>
                  <a:lnTo>
                    <a:pt x="119206" y="417862"/>
                  </a:lnTo>
                  <a:lnTo>
                    <a:pt x="128491" y="372453"/>
                  </a:lnTo>
                  <a:lnTo>
                    <a:pt x="143456" y="329392"/>
                  </a:lnTo>
                  <a:lnTo>
                    <a:pt x="163686" y="289094"/>
                  </a:lnTo>
                  <a:lnTo>
                    <a:pt x="188762" y="251976"/>
                  </a:lnTo>
                  <a:lnTo>
                    <a:pt x="218269" y="218455"/>
                  </a:lnTo>
                  <a:lnTo>
                    <a:pt x="251790" y="188948"/>
                  </a:lnTo>
                  <a:lnTo>
                    <a:pt x="288908" y="163872"/>
                  </a:lnTo>
                  <a:lnTo>
                    <a:pt x="329206" y="143642"/>
                  </a:lnTo>
                  <a:lnTo>
                    <a:pt x="372267" y="128677"/>
                  </a:lnTo>
                  <a:lnTo>
                    <a:pt x="417676" y="119392"/>
                  </a:lnTo>
                  <a:lnTo>
                    <a:pt x="465014" y="116204"/>
                  </a:lnTo>
                  <a:lnTo>
                    <a:pt x="465014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302901" y="1380108"/>
            <a:ext cx="930910" cy="930910"/>
            <a:chOff x="3302901" y="1380108"/>
            <a:chExt cx="930910" cy="930910"/>
          </a:xfrm>
        </p:grpSpPr>
        <p:sp>
          <p:nvSpPr>
            <p:cNvPr id="7" name="object 7"/>
            <p:cNvSpPr/>
            <p:nvPr/>
          </p:nvSpPr>
          <p:spPr>
            <a:xfrm>
              <a:off x="3768344" y="1380108"/>
              <a:ext cx="465455" cy="842010"/>
            </a:xfrm>
            <a:custGeom>
              <a:avLst/>
              <a:gdLst/>
              <a:ahLst/>
              <a:cxnLst/>
              <a:rect l="l" t="t" r="r" b="b"/>
              <a:pathLst>
                <a:path w="465454" h="842010">
                  <a:moveTo>
                    <a:pt x="0" y="0"/>
                  </a:moveTo>
                  <a:lnTo>
                    <a:pt x="0" y="116204"/>
                  </a:lnTo>
                  <a:lnTo>
                    <a:pt x="47342" y="119437"/>
                  </a:lnTo>
                  <a:lnTo>
                    <a:pt x="93303" y="128936"/>
                  </a:lnTo>
                  <a:lnTo>
                    <a:pt x="137309" y="144406"/>
                  </a:lnTo>
                  <a:lnTo>
                    <a:pt x="178787" y="165553"/>
                  </a:lnTo>
                  <a:lnTo>
                    <a:pt x="217164" y="192081"/>
                  </a:lnTo>
                  <a:lnTo>
                    <a:pt x="251866" y="223693"/>
                  </a:lnTo>
                  <a:lnTo>
                    <a:pt x="282320" y="260095"/>
                  </a:lnTo>
                  <a:lnTo>
                    <a:pt x="307577" y="300284"/>
                  </a:lnTo>
                  <a:lnTo>
                    <a:pt x="326766" y="342486"/>
                  </a:lnTo>
                  <a:lnTo>
                    <a:pt x="339978" y="386119"/>
                  </a:lnTo>
                  <a:lnTo>
                    <a:pt x="347307" y="430605"/>
                  </a:lnTo>
                  <a:lnTo>
                    <a:pt x="348843" y="475362"/>
                  </a:lnTo>
                  <a:lnTo>
                    <a:pt x="344677" y="519810"/>
                  </a:lnTo>
                  <a:lnTo>
                    <a:pt x="334903" y="563370"/>
                  </a:lnTo>
                  <a:lnTo>
                    <a:pt x="319611" y="605460"/>
                  </a:lnTo>
                  <a:lnTo>
                    <a:pt x="298894" y="645501"/>
                  </a:lnTo>
                  <a:lnTo>
                    <a:pt x="272843" y="682911"/>
                  </a:lnTo>
                  <a:lnTo>
                    <a:pt x="241549" y="717112"/>
                  </a:lnTo>
                  <a:lnTo>
                    <a:pt x="205104" y="747521"/>
                  </a:lnTo>
                  <a:lnTo>
                    <a:pt x="273430" y="841628"/>
                  </a:lnTo>
                  <a:lnTo>
                    <a:pt x="311750" y="810578"/>
                  </a:lnTo>
                  <a:lnTo>
                    <a:pt x="346238" y="775999"/>
                  </a:lnTo>
                  <a:lnTo>
                    <a:pt x="376714" y="738251"/>
                  </a:lnTo>
                  <a:lnTo>
                    <a:pt x="402998" y="697689"/>
                  </a:lnTo>
                  <a:lnTo>
                    <a:pt x="424909" y="654672"/>
                  </a:lnTo>
                  <a:lnTo>
                    <a:pt x="442265" y="609557"/>
                  </a:lnTo>
                  <a:lnTo>
                    <a:pt x="454886" y="562702"/>
                  </a:lnTo>
                  <a:lnTo>
                    <a:pt x="462592" y="514464"/>
                  </a:lnTo>
                  <a:lnTo>
                    <a:pt x="465200" y="465200"/>
                  </a:lnTo>
                  <a:lnTo>
                    <a:pt x="462799" y="417637"/>
                  </a:lnTo>
                  <a:lnTo>
                    <a:pt x="455749" y="371447"/>
                  </a:lnTo>
                  <a:lnTo>
                    <a:pt x="444286" y="326865"/>
                  </a:lnTo>
                  <a:lnTo>
                    <a:pt x="428642" y="284124"/>
                  </a:lnTo>
                  <a:lnTo>
                    <a:pt x="409053" y="243459"/>
                  </a:lnTo>
                  <a:lnTo>
                    <a:pt x="385751" y="205103"/>
                  </a:lnTo>
                  <a:lnTo>
                    <a:pt x="358970" y="169290"/>
                  </a:lnTo>
                  <a:lnTo>
                    <a:pt x="328945" y="136255"/>
                  </a:lnTo>
                  <a:lnTo>
                    <a:pt x="295910" y="106230"/>
                  </a:lnTo>
                  <a:lnTo>
                    <a:pt x="260097" y="79449"/>
                  </a:lnTo>
                  <a:lnTo>
                    <a:pt x="221741" y="56147"/>
                  </a:lnTo>
                  <a:lnTo>
                    <a:pt x="181076" y="36558"/>
                  </a:lnTo>
                  <a:lnTo>
                    <a:pt x="138335" y="20914"/>
                  </a:lnTo>
                  <a:lnTo>
                    <a:pt x="93753" y="9451"/>
                  </a:lnTo>
                  <a:lnTo>
                    <a:pt x="47563" y="2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5749" y="1953132"/>
              <a:ext cx="716280" cy="357505"/>
            </a:xfrm>
            <a:custGeom>
              <a:avLst/>
              <a:gdLst/>
              <a:ahLst/>
              <a:cxnLst/>
              <a:rect l="l" t="t" r="r" b="b"/>
              <a:pathLst>
                <a:path w="716279" h="357505">
                  <a:moveTo>
                    <a:pt x="110616" y="0"/>
                  </a:moveTo>
                  <a:lnTo>
                    <a:pt x="0" y="35940"/>
                  </a:lnTo>
                  <a:lnTo>
                    <a:pt x="12678" y="70276"/>
                  </a:lnTo>
                  <a:lnTo>
                    <a:pt x="27987" y="103457"/>
                  </a:lnTo>
                  <a:lnTo>
                    <a:pt x="66166" y="165734"/>
                  </a:lnTo>
                  <a:lnTo>
                    <a:pt x="96065" y="202811"/>
                  </a:lnTo>
                  <a:lnTo>
                    <a:pt x="128917" y="236043"/>
                  </a:lnTo>
                  <a:lnTo>
                    <a:pt x="164396" y="265379"/>
                  </a:lnTo>
                  <a:lnTo>
                    <a:pt x="202176" y="290768"/>
                  </a:lnTo>
                  <a:lnTo>
                    <a:pt x="241928" y="312157"/>
                  </a:lnTo>
                  <a:lnTo>
                    <a:pt x="283328" y="329494"/>
                  </a:lnTo>
                  <a:lnTo>
                    <a:pt x="326047" y="342727"/>
                  </a:lnTo>
                  <a:lnTo>
                    <a:pt x="369760" y="351805"/>
                  </a:lnTo>
                  <a:lnTo>
                    <a:pt x="414140" y="356676"/>
                  </a:lnTo>
                  <a:lnTo>
                    <a:pt x="458859" y="357287"/>
                  </a:lnTo>
                  <a:lnTo>
                    <a:pt x="503593" y="353588"/>
                  </a:lnTo>
                  <a:lnTo>
                    <a:pt x="548012" y="345525"/>
                  </a:lnTo>
                  <a:lnTo>
                    <a:pt x="591792" y="333047"/>
                  </a:lnTo>
                  <a:lnTo>
                    <a:pt x="634606" y="316102"/>
                  </a:lnTo>
                  <a:lnTo>
                    <a:pt x="676126" y="294639"/>
                  </a:lnTo>
                  <a:lnTo>
                    <a:pt x="716026" y="268604"/>
                  </a:lnTo>
                  <a:lnTo>
                    <a:pt x="647700" y="174497"/>
                  </a:lnTo>
                  <a:lnTo>
                    <a:pt x="624909" y="189757"/>
                  </a:lnTo>
                  <a:lnTo>
                    <a:pt x="601011" y="203136"/>
                  </a:lnTo>
                  <a:lnTo>
                    <a:pt x="576137" y="214610"/>
                  </a:lnTo>
                  <a:lnTo>
                    <a:pt x="550417" y="224154"/>
                  </a:lnTo>
                  <a:lnTo>
                    <a:pt x="504404" y="235732"/>
                  </a:lnTo>
                  <a:lnTo>
                    <a:pt x="458344" y="240923"/>
                  </a:lnTo>
                  <a:lnTo>
                    <a:pt x="412761" y="239994"/>
                  </a:lnTo>
                  <a:lnTo>
                    <a:pt x="368182" y="233209"/>
                  </a:lnTo>
                  <a:lnTo>
                    <a:pt x="325130" y="220835"/>
                  </a:lnTo>
                  <a:lnTo>
                    <a:pt x="284130" y="203136"/>
                  </a:lnTo>
                  <a:lnTo>
                    <a:pt x="245708" y="180378"/>
                  </a:lnTo>
                  <a:lnTo>
                    <a:pt x="210387" y="152828"/>
                  </a:lnTo>
                  <a:lnTo>
                    <a:pt x="178692" y="120749"/>
                  </a:lnTo>
                  <a:lnTo>
                    <a:pt x="151149" y="84407"/>
                  </a:lnTo>
                  <a:lnTo>
                    <a:pt x="128283" y="44069"/>
                  </a:lnTo>
                  <a:lnTo>
                    <a:pt x="110616" y="0"/>
                  </a:lnTo>
                  <a:close/>
                </a:path>
              </a:pathLst>
            </a:custGeom>
            <a:solidFill>
              <a:srgbClr val="DB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02901" y="1380108"/>
              <a:ext cx="465455" cy="608965"/>
            </a:xfrm>
            <a:custGeom>
              <a:avLst/>
              <a:gdLst/>
              <a:ahLst/>
              <a:cxnLst/>
              <a:rect l="l" t="t" r="r" b="b"/>
              <a:pathLst>
                <a:path w="465454" h="608964">
                  <a:moveTo>
                    <a:pt x="465442" y="0"/>
                  </a:moveTo>
                  <a:lnTo>
                    <a:pt x="392607" y="5699"/>
                  </a:lnTo>
                  <a:lnTo>
                    <a:pt x="321678" y="22732"/>
                  </a:lnTo>
                  <a:lnTo>
                    <a:pt x="277161" y="39712"/>
                  </a:lnTo>
                  <a:lnTo>
                    <a:pt x="235391" y="60689"/>
                  </a:lnTo>
                  <a:lnTo>
                    <a:pt x="196515" y="85369"/>
                  </a:lnTo>
                  <a:lnTo>
                    <a:pt x="160685" y="113456"/>
                  </a:lnTo>
                  <a:lnTo>
                    <a:pt x="128051" y="144656"/>
                  </a:lnTo>
                  <a:lnTo>
                    <a:pt x="98761" y="178674"/>
                  </a:lnTo>
                  <a:lnTo>
                    <a:pt x="72967" y="215215"/>
                  </a:lnTo>
                  <a:lnTo>
                    <a:pt x="50818" y="253984"/>
                  </a:lnTo>
                  <a:lnTo>
                    <a:pt x="32465" y="294686"/>
                  </a:lnTo>
                  <a:lnTo>
                    <a:pt x="18056" y="337026"/>
                  </a:lnTo>
                  <a:lnTo>
                    <a:pt x="7742" y="380711"/>
                  </a:lnTo>
                  <a:lnTo>
                    <a:pt x="1673" y="425444"/>
                  </a:lnTo>
                  <a:lnTo>
                    <a:pt x="0" y="470930"/>
                  </a:lnTo>
                  <a:lnTo>
                    <a:pt x="2870" y="516876"/>
                  </a:lnTo>
                  <a:lnTo>
                    <a:pt x="10436" y="562986"/>
                  </a:lnTo>
                  <a:lnTo>
                    <a:pt x="22847" y="608964"/>
                  </a:lnTo>
                  <a:lnTo>
                    <a:pt x="133464" y="573024"/>
                  </a:lnTo>
                  <a:lnTo>
                    <a:pt x="126036" y="546657"/>
                  </a:lnTo>
                  <a:lnTo>
                    <a:pt x="120716" y="519826"/>
                  </a:lnTo>
                  <a:lnTo>
                    <a:pt x="117515" y="492638"/>
                  </a:lnTo>
                  <a:lnTo>
                    <a:pt x="116446" y="465200"/>
                  </a:lnTo>
                  <a:lnTo>
                    <a:pt x="119631" y="417862"/>
                  </a:lnTo>
                  <a:lnTo>
                    <a:pt x="128909" y="372453"/>
                  </a:lnTo>
                  <a:lnTo>
                    <a:pt x="143866" y="329392"/>
                  </a:lnTo>
                  <a:lnTo>
                    <a:pt x="164085" y="289094"/>
                  </a:lnTo>
                  <a:lnTo>
                    <a:pt x="189151" y="251976"/>
                  </a:lnTo>
                  <a:lnTo>
                    <a:pt x="218649" y="218455"/>
                  </a:lnTo>
                  <a:lnTo>
                    <a:pt x="252163" y="188948"/>
                  </a:lnTo>
                  <a:lnTo>
                    <a:pt x="289279" y="163872"/>
                  </a:lnTo>
                  <a:lnTo>
                    <a:pt x="329579" y="143642"/>
                  </a:lnTo>
                  <a:lnTo>
                    <a:pt x="372651" y="128677"/>
                  </a:lnTo>
                  <a:lnTo>
                    <a:pt x="418076" y="119392"/>
                  </a:lnTo>
                  <a:lnTo>
                    <a:pt x="465442" y="116204"/>
                  </a:lnTo>
                  <a:lnTo>
                    <a:pt x="46544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02457" y="1566798"/>
            <a:ext cx="592455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27241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10746" y="1380108"/>
            <a:ext cx="930910" cy="930910"/>
            <a:chOff x="4610746" y="1380108"/>
            <a:chExt cx="930910" cy="930910"/>
          </a:xfrm>
        </p:grpSpPr>
        <p:sp>
          <p:nvSpPr>
            <p:cNvPr id="12" name="object 12"/>
            <p:cNvSpPr/>
            <p:nvPr/>
          </p:nvSpPr>
          <p:spPr>
            <a:xfrm>
              <a:off x="4633595" y="1380108"/>
              <a:ext cx="908050" cy="930910"/>
            </a:xfrm>
            <a:custGeom>
              <a:avLst/>
              <a:gdLst/>
              <a:ahLst/>
              <a:cxnLst/>
              <a:rect l="l" t="t" r="r" b="b"/>
              <a:pathLst>
                <a:path w="908050" h="930910">
                  <a:moveTo>
                    <a:pt x="907796" y="465201"/>
                  </a:moveTo>
                  <a:lnTo>
                    <a:pt x="905383" y="417639"/>
                  </a:lnTo>
                  <a:lnTo>
                    <a:pt x="898334" y="371449"/>
                  </a:lnTo>
                  <a:lnTo>
                    <a:pt x="886879" y="326872"/>
                  </a:lnTo>
                  <a:lnTo>
                    <a:pt x="871232" y="284137"/>
                  </a:lnTo>
                  <a:lnTo>
                    <a:pt x="851636" y="243471"/>
                  </a:lnTo>
                  <a:lnTo>
                    <a:pt x="828332" y="205105"/>
                  </a:lnTo>
                  <a:lnTo>
                    <a:pt x="801547" y="169291"/>
                  </a:lnTo>
                  <a:lnTo>
                    <a:pt x="771525" y="136258"/>
                  </a:lnTo>
                  <a:lnTo>
                    <a:pt x="738479" y="106235"/>
                  </a:lnTo>
                  <a:lnTo>
                    <a:pt x="702652" y="79451"/>
                  </a:lnTo>
                  <a:lnTo>
                    <a:pt x="664286" y="56159"/>
                  </a:lnTo>
                  <a:lnTo>
                    <a:pt x="623608" y="36563"/>
                  </a:lnTo>
                  <a:lnTo>
                    <a:pt x="580859" y="20916"/>
                  </a:lnTo>
                  <a:lnTo>
                    <a:pt x="536257" y="9461"/>
                  </a:lnTo>
                  <a:lnTo>
                    <a:pt x="490042" y="2413"/>
                  </a:lnTo>
                  <a:lnTo>
                    <a:pt x="442468" y="0"/>
                  </a:lnTo>
                  <a:lnTo>
                    <a:pt x="442468" y="116205"/>
                  </a:lnTo>
                  <a:lnTo>
                    <a:pt x="489839" y="119443"/>
                  </a:lnTo>
                  <a:lnTo>
                    <a:pt x="535825" y="128943"/>
                  </a:lnTo>
                  <a:lnTo>
                    <a:pt x="579831" y="144411"/>
                  </a:lnTo>
                  <a:lnTo>
                    <a:pt x="621284" y="165557"/>
                  </a:lnTo>
                  <a:lnTo>
                    <a:pt x="659650" y="192087"/>
                  </a:lnTo>
                  <a:lnTo>
                    <a:pt x="694334" y="223697"/>
                  </a:lnTo>
                  <a:lnTo>
                    <a:pt x="724789" y="260096"/>
                  </a:lnTo>
                  <a:lnTo>
                    <a:pt x="750036" y="300291"/>
                  </a:lnTo>
                  <a:lnTo>
                    <a:pt x="769226" y="342493"/>
                  </a:lnTo>
                  <a:lnTo>
                    <a:pt x="782447" y="386130"/>
                  </a:lnTo>
                  <a:lnTo>
                    <a:pt x="789774" y="430606"/>
                  </a:lnTo>
                  <a:lnTo>
                    <a:pt x="791311" y="475373"/>
                  </a:lnTo>
                  <a:lnTo>
                    <a:pt x="787158" y="519811"/>
                  </a:lnTo>
                  <a:lnTo>
                    <a:pt x="777392" y="563372"/>
                  </a:lnTo>
                  <a:lnTo>
                    <a:pt x="762114" y="605472"/>
                  </a:lnTo>
                  <a:lnTo>
                    <a:pt x="741413" y="645502"/>
                  </a:lnTo>
                  <a:lnTo>
                    <a:pt x="715378" y="682917"/>
                  </a:lnTo>
                  <a:lnTo>
                    <a:pt x="684110" y="717118"/>
                  </a:lnTo>
                  <a:lnTo>
                    <a:pt x="647700" y="747522"/>
                  </a:lnTo>
                  <a:lnTo>
                    <a:pt x="600964" y="776160"/>
                  </a:lnTo>
                  <a:lnTo>
                    <a:pt x="550418" y="797179"/>
                  </a:lnTo>
                  <a:lnTo>
                    <a:pt x="504367" y="808761"/>
                  </a:lnTo>
                  <a:lnTo>
                    <a:pt x="458292" y="813955"/>
                  </a:lnTo>
                  <a:lnTo>
                    <a:pt x="412699" y="813028"/>
                  </a:lnTo>
                  <a:lnTo>
                    <a:pt x="368122" y="806234"/>
                  </a:lnTo>
                  <a:lnTo>
                    <a:pt x="325069" y="793864"/>
                  </a:lnTo>
                  <a:lnTo>
                    <a:pt x="284073" y="776173"/>
                  </a:lnTo>
                  <a:lnTo>
                    <a:pt x="245668" y="753414"/>
                  </a:lnTo>
                  <a:lnTo>
                    <a:pt x="210350" y="725855"/>
                  </a:lnTo>
                  <a:lnTo>
                    <a:pt x="178663" y="693775"/>
                  </a:lnTo>
                  <a:lnTo>
                    <a:pt x="151130" y="657440"/>
                  </a:lnTo>
                  <a:lnTo>
                    <a:pt x="128270" y="617105"/>
                  </a:lnTo>
                  <a:lnTo>
                    <a:pt x="110617" y="573024"/>
                  </a:lnTo>
                  <a:lnTo>
                    <a:pt x="0" y="608965"/>
                  </a:lnTo>
                  <a:lnTo>
                    <a:pt x="27914" y="676490"/>
                  </a:lnTo>
                  <a:lnTo>
                    <a:pt x="66040" y="738759"/>
                  </a:lnTo>
                  <a:lnTo>
                    <a:pt x="95948" y="775843"/>
                  </a:lnTo>
                  <a:lnTo>
                    <a:pt x="128828" y="809078"/>
                  </a:lnTo>
                  <a:lnTo>
                    <a:pt x="164325" y="838415"/>
                  </a:lnTo>
                  <a:lnTo>
                    <a:pt x="202120" y="863803"/>
                  </a:lnTo>
                  <a:lnTo>
                    <a:pt x="241884" y="885190"/>
                  </a:lnTo>
                  <a:lnTo>
                    <a:pt x="283286" y="902525"/>
                  </a:lnTo>
                  <a:lnTo>
                    <a:pt x="326021" y="915758"/>
                  </a:lnTo>
                  <a:lnTo>
                    <a:pt x="369735" y="924839"/>
                  </a:lnTo>
                  <a:lnTo>
                    <a:pt x="414121" y="929703"/>
                  </a:lnTo>
                  <a:lnTo>
                    <a:pt x="458851" y="930313"/>
                  </a:lnTo>
                  <a:lnTo>
                    <a:pt x="503580" y="926617"/>
                  </a:lnTo>
                  <a:lnTo>
                    <a:pt x="548005" y="918552"/>
                  </a:lnTo>
                  <a:lnTo>
                    <a:pt x="591781" y="906081"/>
                  </a:lnTo>
                  <a:lnTo>
                    <a:pt x="634593" y="889127"/>
                  </a:lnTo>
                  <a:lnTo>
                    <a:pt x="676122" y="867664"/>
                  </a:lnTo>
                  <a:lnTo>
                    <a:pt x="716026" y="841629"/>
                  </a:lnTo>
                  <a:lnTo>
                    <a:pt x="754341" y="810590"/>
                  </a:lnTo>
                  <a:lnTo>
                    <a:pt x="788822" y="776008"/>
                  </a:lnTo>
                  <a:lnTo>
                    <a:pt x="819302" y="738251"/>
                  </a:lnTo>
                  <a:lnTo>
                    <a:pt x="845591" y="697699"/>
                  </a:lnTo>
                  <a:lnTo>
                    <a:pt x="867498" y="654685"/>
                  </a:lnTo>
                  <a:lnTo>
                    <a:pt x="884859" y="609561"/>
                  </a:lnTo>
                  <a:lnTo>
                    <a:pt x="897470" y="562711"/>
                  </a:lnTo>
                  <a:lnTo>
                    <a:pt x="905179" y="514477"/>
                  </a:lnTo>
                  <a:lnTo>
                    <a:pt x="907796" y="465201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746" y="1380108"/>
              <a:ext cx="465455" cy="608965"/>
            </a:xfrm>
            <a:custGeom>
              <a:avLst/>
              <a:gdLst/>
              <a:ahLst/>
              <a:cxnLst/>
              <a:rect l="l" t="t" r="r" b="b"/>
              <a:pathLst>
                <a:path w="465454" h="608964">
                  <a:moveTo>
                    <a:pt x="465316" y="0"/>
                  </a:moveTo>
                  <a:lnTo>
                    <a:pt x="392576" y="5699"/>
                  </a:lnTo>
                  <a:lnTo>
                    <a:pt x="321552" y="22732"/>
                  </a:lnTo>
                  <a:lnTo>
                    <a:pt x="277058" y="39712"/>
                  </a:lnTo>
                  <a:lnTo>
                    <a:pt x="235306" y="60689"/>
                  </a:lnTo>
                  <a:lnTo>
                    <a:pt x="196448" y="85369"/>
                  </a:lnTo>
                  <a:lnTo>
                    <a:pt x="160633" y="113456"/>
                  </a:lnTo>
                  <a:lnTo>
                    <a:pt x="128010" y="144656"/>
                  </a:lnTo>
                  <a:lnTo>
                    <a:pt x="98731" y="178674"/>
                  </a:lnTo>
                  <a:lnTo>
                    <a:pt x="72946" y="215215"/>
                  </a:lnTo>
                  <a:lnTo>
                    <a:pt x="50803" y="253984"/>
                  </a:lnTo>
                  <a:lnTo>
                    <a:pt x="32455" y="294686"/>
                  </a:lnTo>
                  <a:lnTo>
                    <a:pt x="18050" y="337026"/>
                  </a:lnTo>
                  <a:lnTo>
                    <a:pt x="7739" y="380711"/>
                  </a:lnTo>
                  <a:lnTo>
                    <a:pt x="1672" y="425444"/>
                  </a:lnTo>
                  <a:lnTo>
                    <a:pt x="0" y="470930"/>
                  </a:lnTo>
                  <a:lnTo>
                    <a:pt x="2871" y="516876"/>
                  </a:lnTo>
                  <a:lnTo>
                    <a:pt x="10437" y="562986"/>
                  </a:lnTo>
                  <a:lnTo>
                    <a:pt x="22848" y="608964"/>
                  </a:lnTo>
                  <a:lnTo>
                    <a:pt x="133465" y="573024"/>
                  </a:lnTo>
                  <a:lnTo>
                    <a:pt x="126037" y="546657"/>
                  </a:lnTo>
                  <a:lnTo>
                    <a:pt x="120717" y="519826"/>
                  </a:lnTo>
                  <a:lnTo>
                    <a:pt x="117516" y="492638"/>
                  </a:lnTo>
                  <a:lnTo>
                    <a:pt x="116447" y="465200"/>
                  </a:lnTo>
                  <a:lnTo>
                    <a:pt x="119632" y="417862"/>
                  </a:lnTo>
                  <a:lnTo>
                    <a:pt x="128910" y="372453"/>
                  </a:lnTo>
                  <a:lnTo>
                    <a:pt x="143865" y="329392"/>
                  </a:lnTo>
                  <a:lnTo>
                    <a:pt x="164081" y="289094"/>
                  </a:lnTo>
                  <a:lnTo>
                    <a:pt x="189143" y="251976"/>
                  </a:lnTo>
                  <a:lnTo>
                    <a:pt x="218634" y="218455"/>
                  </a:lnTo>
                  <a:lnTo>
                    <a:pt x="252139" y="188948"/>
                  </a:lnTo>
                  <a:lnTo>
                    <a:pt x="289242" y="163872"/>
                  </a:lnTo>
                  <a:lnTo>
                    <a:pt x="329527" y="143642"/>
                  </a:lnTo>
                  <a:lnTo>
                    <a:pt x="372578" y="128677"/>
                  </a:lnTo>
                  <a:lnTo>
                    <a:pt x="417979" y="119392"/>
                  </a:lnTo>
                  <a:lnTo>
                    <a:pt x="465316" y="116204"/>
                  </a:lnTo>
                  <a:lnTo>
                    <a:pt x="465316" y="0"/>
                  </a:lnTo>
                  <a:close/>
                </a:path>
              </a:pathLst>
            </a:custGeom>
            <a:solidFill>
              <a:srgbClr val="DB52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40478" y="1431163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8728" y="1539239"/>
            <a:ext cx="458724" cy="6111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5276" y="1586483"/>
            <a:ext cx="402336" cy="51816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2742" y="193675"/>
            <a:ext cx="10412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We are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the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only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entity</a:t>
            </a:r>
            <a:r>
              <a:rPr sz="2400" b="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“</a:t>
            </a:r>
            <a:r>
              <a:rPr sz="2400" b="0" spc="-5" dirty="0">
                <a:solidFill>
                  <a:srgbClr val="DB526A"/>
                </a:solidFill>
                <a:latin typeface="Georgia"/>
                <a:cs typeface="Georgia"/>
              </a:rPr>
              <a:t>specifically</a:t>
            </a:r>
            <a:r>
              <a:rPr sz="2400" b="0" spc="-10" dirty="0">
                <a:solidFill>
                  <a:srgbClr val="DB526A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DB526A"/>
                </a:solidFill>
                <a:latin typeface="Georgia"/>
                <a:cs typeface="Georgia"/>
              </a:rPr>
              <a:t>mandated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”</a:t>
            </a:r>
            <a:r>
              <a:rPr sz="2400" b="0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by</a:t>
            </a:r>
            <a:r>
              <a:rPr sz="24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the Government</a:t>
            </a:r>
            <a:r>
              <a:rPr sz="2400" b="0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of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India</a:t>
            </a:r>
            <a:r>
              <a:rPr sz="2400" b="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to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ensure</a:t>
            </a:r>
            <a:r>
              <a:rPr sz="24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consistent</a:t>
            </a:r>
            <a:r>
              <a:rPr sz="2400" b="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and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 secure</a:t>
            </a:r>
            <a:r>
              <a:rPr sz="2400" b="0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supply</a:t>
            </a:r>
            <a:r>
              <a:rPr sz="2400" b="0" spc="3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critical</a:t>
            </a:r>
            <a:r>
              <a:rPr sz="2400" b="0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minerals for</a:t>
            </a:r>
            <a:r>
              <a:rPr sz="24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000000"/>
                </a:solidFill>
                <a:latin typeface="Georgia"/>
                <a:cs typeface="Georgia"/>
              </a:rPr>
              <a:t>Indian</a:t>
            </a:r>
            <a:r>
              <a:rPr sz="2400" b="0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Georgia"/>
                <a:cs typeface="Georgia"/>
              </a:rPr>
              <a:t>economy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847" y="6363411"/>
            <a:ext cx="20294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0" dirty="0">
                <a:latin typeface="Arial MT"/>
                <a:cs typeface="Arial MT"/>
              </a:rPr>
              <a:t>PwC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| KABIL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:</a:t>
            </a:r>
            <a:r>
              <a:rPr sz="750" spc="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Securing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India's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Critical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75772" y="6363411"/>
            <a:ext cx="105727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 MT"/>
                <a:cs typeface="Arial MT"/>
              </a:rPr>
              <a:t>Monday,</a:t>
            </a:r>
            <a:r>
              <a:rPr sz="750" spc="-5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August</a:t>
            </a:r>
            <a:r>
              <a:rPr sz="750" spc="-3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7,</a:t>
            </a:r>
            <a:r>
              <a:rPr sz="750" spc="-3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3539" y="2592323"/>
            <a:ext cx="4187952" cy="281025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37056" y="5619089"/>
            <a:ext cx="5661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DB526A"/>
                </a:solidFill>
                <a:latin typeface="Arial"/>
                <a:cs typeface="Arial"/>
              </a:rPr>
              <a:t>Minister</a:t>
            </a:r>
            <a:r>
              <a:rPr sz="1600" b="1" spc="30" dirty="0">
                <a:solidFill>
                  <a:srgbClr val="DB526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526A"/>
                </a:solidFill>
                <a:latin typeface="Arial"/>
                <a:cs typeface="Arial"/>
              </a:rPr>
              <a:t>of</a:t>
            </a:r>
            <a:r>
              <a:rPr sz="1600" b="1" spc="15" dirty="0">
                <a:solidFill>
                  <a:srgbClr val="DB526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B526A"/>
                </a:solidFill>
                <a:latin typeface="Arial"/>
                <a:cs typeface="Arial"/>
              </a:rPr>
              <a:t>Mines</a:t>
            </a:r>
            <a:r>
              <a:rPr sz="1600" b="1" spc="15" dirty="0">
                <a:solidFill>
                  <a:srgbClr val="DB526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Shri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Pralhad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Joshi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CMDs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NALCO,</a:t>
            </a:r>
            <a:r>
              <a:rPr sz="1200" b="1" spc="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HCL</a:t>
            </a:r>
            <a:r>
              <a:rPr sz="120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MECL</a:t>
            </a:r>
            <a:r>
              <a:rPr sz="120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who</a:t>
            </a:r>
            <a:r>
              <a:rPr sz="1200" b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signed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Joint </a:t>
            </a:r>
            <a:r>
              <a:rPr sz="1200" b="1" spc="-10" dirty="0">
                <a:solidFill>
                  <a:srgbClr val="333333"/>
                </a:solidFill>
                <a:latin typeface="Arial"/>
                <a:cs typeface="Arial"/>
              </a:rPr>
              <a:t>Venture</a:t>
            </a:r>
            <a:r>
              <a:rPr sz="1200" b="1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2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3333"/>
                </a:solidFill>
                <a:latin typeface="Arial"/>
                <a:cs typeface="Arial"/>
              </a:rPr>
              <a:t>establish</a:t>
            </a:r>
            <a:r>
              <a:rPr sz="1200" b="1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B600"/>
                </a:solidFill>
                <a:latin typeface="Arial"/>
                <a:cs typeface="Arial"/>
              </a:rPr>
              <a:t>KABIL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21014" y="6360058"/>
            <a:ext cx="15906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Arial"/>
                <a:cs typeface="Arial"/>
              </a:rPr>
              <a:t>References: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PIB,</a:t>
            </a:r>
            <a:r>
              <a:rPr sz="800" i="1" spc="-1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Ministry</a:t>
            </a:r>
            <a:r>
              <a:rPr sz="800" i="1" spc="-40" dirty="0">
                <a:solidFill>
                  <a:srgbClr val="DF2F1E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DF2F1E"/>
                </a:solidFill>
                <a:latin typeface="Arial"/>
                <a:cs typeface="Arial"/>
              </a:rPr>
              <a:t>of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 Mines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20865" y="4247631"/>
            <a:ext cx="3471545" cy="65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 algn="just">
              <a:lnSpc>
                <a:spcPct val="125099"/>
              </a:lnSpc>
              <a:spcBef>
                <a:spcPts val="100"/>
              </a:spcBef>
              <a:buClr>
                <a:srgbClr val="4B4B4B"/>
              </a:buClr>
              <a:buFont typeface="Wingdings"/>
              <a:buChar char=""/>
              <a:tabLst>
                <a:tab pos="180340" algn="l"/>
              </a:tabLst>
            </a:pP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With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the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mandate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to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b="1" spc="-5" dirty="0">
                <a:solidFill>
                  <a:srgbClr val="4D4D4D"/>
                </a:solidFill>
                <a:latin typeface="Arial"/>
                <a:cs typeface="Arial"/>
              </a:rPr>
              <a:t>identify,</a:t>
            </a:r>
            <a:r>
              <a:rPr sz="11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4D4D4D"/>
                </a:solidFill>
                <a:latin typeface="Arial"/>
                <a:cs typeface="Arial"/>
              </a:rPr>
              <a:t>acquire,</a:t>
            </a:r>
            <a:r>
              <a:rPr sz="11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4D4D4D"/>
                </a:solidFill>
                <a:latin typeface="Arial"/>
                <a:cs typeface="Arial"/>
              </a:rPr>
              <a:t>develop, </a:t>
            </a:r>
            <a:r>
              <a:rPr sz="11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4D4D4D"/>
                </a:solidFill>
                <a:latin typeface="Arial"/>
                <a:cs typeface="Arial"/>
              </a:rPr>
              <a:t>process</a:t>
            </a:r>
            <a:r>
              <a:rPr sz="11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and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make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commercial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use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of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strategic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 minerals in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overseas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location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for</a:t>
            </a:r>
            <a:r>
              <a:rPr sz="11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supply in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India.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54952" y="1368552"/>
            <a:ext cx="3893820" cy="2915920"/>
            <a:chOff x="6854952" y="1368552"/>
            <a:chExt cx="3893820" cy="2915920"/>
          </a:xfrm>
        </p:grpSpPr>
        <p:sp>
          <p:nvSpPr>
            <p:cNvPr id="26" name="object 26"/>
            <p:cNvSpPr/>
            <p:nvPr/>
          </p:nvSpPr>
          <p:spPr>
            <a:xfrm>
              <a:off x="9870948" y="3977640"/>
              <a:ext cx="748665" cy="204470"/>
            </a:xfrm>
            <a:custGeom>
              <a:avLst/>
              <a:gdLst/>
              <a:ahLst/>
              <a:cxnLst/>
              <a:rect l="l" t="t" r="r" b="b"/>
              <a:pathLst>
                <a:path w="748665" h="204470">
                  <a:moveTo>
                    <a:pt x="748283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748283" y="204216"/>
                  </a:lnTo>
                  <a:lnTo>
                    <a:pt x="748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4952" y="1368552"/>
              <a:ext cx="3721607" cy="29154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918192" y="3977640"/>
              <a:ext cx="830580" cy="306705"/>
            </a:xfrm>
            <a:custGeom>
              <a:avLst/>
              <a:gdLst/>
              <a:ahLst/>
              <a:cxnLst/>
              <a:rect l="l" t="t" r="r" b="b"/>
              <a:pathLst>
                <a:path w="830579" h="306704">
                  <a:moveTo>
                    <a:pt x="830579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830579" y="306324"/>
                  </a:lnTo>
                  <a:lnTo>
                    <a:pt x="830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920865" y="4961356"/>
            <a:ext cx="3471545" cy="12985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79705" marR="5080" indent="-167640" algn="just">
              <a:lnSpc>
                <a:spcPct val="126800"/>
              </a:lnSpc>
              <a:spcBef>
                <a:spcPts val="80"/>
              </a:spcBef>
              <a:buClr>
                <a:srgbClr val="4B4B4B"/>
              </a:buClr>
              <a:buFont typeface="Wingdings"/>
              <a:buChar char=""/>
              <a:tabLst>
                <a:tab pos="180340" algn="l"/>
              </a:tabLst>
            </a:pP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Govt.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of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India has identified 30 critical minerals </a:t>
            </a:r>
            <a:r>
              <a:rPr sz="1100" spc="-15" dirty="0">
                <a:solidFill>
                  <a:srgbClr val="4D4D4D"/>
                </a:solidFill>
                <a:latin typeface="Arial MT"/>
                <a:cs typeface="Arial MT"/>
              </a:rPr>
              <a:t>of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which KABIL is actively pursuing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overseas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assets </a:t>
            </a:r>
            <a:r>
              <a:rPr sz="1100" spc="-15" dirty="0">
                <a:solidFill>
                  <a:srgbClr val="4D4D4D"/>
                </a:solidFill>
                <a:latin typeface="Arial MT"/>
                <a:cs typeface="Arial MT"/>
              </a:rPr>
              <a:t>of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12 minerals: </a:t>
            </a:r>
            <a:r>
              <a:rPr sz="1100" b="1" spc="-10" dirty="0">
                <a:solidFill>
                  <a:srgbClr val="4D4D4D"/>
                </a:solidFill>
                <a:latin typeface="Arial"/>
                <a:cs typeface="Arial"/>
              </a:rPr>
              <a:t>Lithium </a:t>
            </a:r>
            <a:r>
              <a:rPr sz="1100" b="1" spc="-5" dirty="0">
                <a:solidFill>
                  <a:srgbClr val="4D4D4D"/>
                </a:solidFill>
                <a:latin typeface="Arial"/>
                <a:cs typeface="Arial"/>
              </a:rPr>
              <a:t>(Li), Cobalt (Co)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, Germanium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(Ge),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 Indium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(In),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 Beryllium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(Be),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Niobium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(Nb),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Selenium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(Se),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Gallium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(Ga),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Tantalum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(Ta),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Tungsten</a:t>
            </a:r>
            <a:r>
              <a:rPr sz="11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4D4D4D"/>
                </a:solidFill>
                <a:latin typeface="Arial MT"/>
                <a:cs typeface="Arial MT"/>
              </a:rPr>
              <a:t>(W),</a:t>
            </a:r>
            <a:r>
              <a:rPr sz="11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Bismuth</a:t>
            </a:r>
            <a:r>
              <a:rPr sz="11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Arial MT"/>
                <a:cs typeface="Arial MT"/>
              </a:rPr>
              <a:t>(Bi)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 &amp; Tin</a:t>
            </a:r>
            <a:r>
              <a:rPr sz="11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4D4D"/>
                </a:solidFill>
                <a:latin typeface="Arial MT"/>
                <a:cs typeface="Arial MT"/>
              </a:rPr>
              <a:t>(Sn).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2722" y="1154430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6569" y="6514847"/>
            <a:ext cx="941069" cy="1327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dirty="0">
                <a:latin typeface="Arial MT"/>
                <a:cs typeface="Arial MT"/>
              </a:rPr>
              <a:t>Pri</a:t>
            </a:r>
            <a:r>
              <a:rPr sz="750" spc="15" dirty="0">
                <a:latin typeface="Arial MT"/>
                <a:cs typeface="Arial MT"/>
              </a:rPr>
              <a:t>v</a:t>
            </a:r>
            <a:r>
              <a:rPr sz="750" dirty="0">
                <a:latin typeface="Arial MT"/>
                <a:cs typeface="Arial MT"/>
              </a:rPr>
              <a:t>a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e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&amp;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</a:t>
            </a:r>
            <a:r>
              <a:rPr sz="750" dirty="0">
                <a:latin typeface="Arial MT"/>
                <a:cs typeface="Arial MT"/>
              </a:rPr>
              <a:t>onfid</a:t>
            </a:r>
            <a:r>
              <a:rPr sz="750" spc="-15" dirty="0">
                <a:latin typeface="Arial MT"/>
                <a:cs typeface="Arial MT"/>
              </a:rPr>
              <a:t>e</a:t>
            </a:r>
            <a:r>
              <a:rPr sz="750" dirty="0">
                <a:latin typeface="Arial MT"/>
                <a:cs typeface="Arial MT"/>
              </a:rPr>
              <a:t>n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i</a:t>
            </a:r>
            <a:r>
              <a:rPr sz="750" spc="-15" dirty="0">
                <a:latin typeface="Arial MT"/>
                <a:cs typeface="Arial MT"/>
              </a:rPr>
              <a:t>a</a:t>
            </a:r>
            <a:r>
              <a:rPr sz="750" dirty="0"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28781" y="6509666"/>
            <a:ext cx="130175" cy="1327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750" dirty="0">
                <a:latin typeface="Arial MT"/>
                <a:cs typeface="Arial MT"/>
              </a:rPr>
              <a:t>4</a:t>
            </a:fld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12" y="204597"/>
            <a:ext cx="4163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Our</a:t>
            </a:r>
            <a:r>
              <a:rPr sz="2800" b="0" spc="-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Governance</a:t>
            </a:r>
            <a:r>
              <a:rPr sz="2800" b="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Structure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8781" y="1174241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86"/>
                </a:lnTo>
              </a:path>
            </a:pathLst>
          </a:custGeom>
          <a:ln w="38100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24978" y="2544317"/>
            <a:ext cx="0" cy="2011680"/>
          </a:xfrm>
          <a:custGeom>
            <a:avLst/>
            <a:gdLst/>
            <a:ahLst/>
            <a:cxnLst/>
            <a:rect l="l" t="t" r="r" b="b"/>
            <a:pathLst>
              <a:path h="2011679">
                <a:moveTo>
                  <a:pt x="0" y="0"/>
                </a:moveTo>
                <a:lnTo>
                  <a:pt x="0" y="2011680"/>
                </a:lnTo>
              </a:path>
            </a:pathLst>
          </a:custGeom>
          <a:ln w="38100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2302" y="4691634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0"/>
                </a:moveTo>
                <a:lnTo>
                  <a:pt x="0" y="1463040"/>
                </a:lnTo>
              </a:path>
            </a:pathLst>
          </a:custGeom>
          <a:ln w="38100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74814" y="1369822"/>
            <a:ext cx="1800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Prom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2925" y="2784827"/>
            <a:ext cx="3338195" cy="13360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800" b="1" spc="-5" dirty="0">
                <a:latin typeface="Arial"/>
                <a:cs typeface="Arial"/>
              </a:rPr>
              <a:t>Board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Directors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b="1" dirty="0">
                <a:solidFill>
                  <a:srgbClr val="EB8B00"/>
                </a:solidFill>
                <a:latin typeface="Arial"/>
                <a:cs typeface="Arial"/>
              </a:rPr>
              <a:t>Primary</a:t>
            </a:r>
            <a:r>
              <a:rPr sz="1400" b="1" spc="-30" dirty="0">
                <a:solidFill>
                  <a:srgbClr val="EB8B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B8B00"/>
                </a:solidFill>
                <a:latin typeface="Arial"/>
                <a:cs typeface="Arial"/>
              </a:rPr>
              <a:t>Decision</a:t>
            </a:r>
            <a:r>
              <a:rPr sz="1400" b="1" spc="-55" dirty="0">
                <a:solidFill>
                  <a:srgbClr val="EB8B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EB8B00"/>
                </a:solidFill>
                <a:latin typeface="Arial"/>
                <a:cs typeface="Arial"/>
              </a:rPr>
              <a:t>Making</a:t>
            </a:r>
            <a:r>
              <a:rPr sz="1400" b="1" spc="-60" dirty="0">
                <a:solidFill>
                  <a:srgbClr val="EB8B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B8B00"/>
                </a:solidFill>
                <a:latin typeface="Arial"/>
                <a:cs typeface="Arial"/>
              </a:rPr>
              <a:t>Body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32000"/>
              </a:lnSpc>
              <a:spcBef>
                <a:spcPts val="229"/>
              </a:spcBef>
            </a:pPr>
            <a:r>
              <a:rPr sz="1000" b="1" spc="-10" dirty="0">
                <a:solidFill>
                  <a:srgbClr val="464646"/>
                </a:solidFill>
                <a:latin typeface="Arial"/>
                <a:cs typeface="Arial"/>
              </a:rPr>
              <a:t>(Among</a:t>
            </a:r>
            <a:r>
              <a:rPr sz="1000" b="1" spc="4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10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Promoter</a:t>
            </a:r>
            <a:r>
              <a:rPr sz="1000" b="1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Representative</a:t>
            </a:r>
            <a:r>
              <a:rPr sz="1000" b="1" spc="-2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Directors</a:t>
            </a:r>
            <a:r>
              <a:rPr sz="1000" b="1" dirty="0">
                <a:solidFill>
                  <a:srgbClr val="464646"/>
                </a:solidFill>
                <a:latin typeface="Arial"/>
                <a:cs typeface="Arial"/>
              </a:rPr>
              <a:t> two</a:t>
            </a:r>
            <a:r>
              <a:rPr sz="10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are </a:t>
            </a:r>
            <a:r>
              <a:rPr sz="1000" b="1" spc="-26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000" b="1" spc="-10" dirty="0">
                <a:solidFill>
                  <a:srgbClr val="464646"/>
                </a:solidFill>
                <a:latin typeface="Arial"/>
                <a:cs typeface="Arial"/>
              </a:rPr>
              <a:t> NALCO</a:t>
            </a:r>
            <a:r>
              <a:rPr sz="1000" b="1" spc="4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1000" b="1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one</a:t>
            </a:r>
            <a:r>
              <a:rPr sz="1000" b="1" spc="-1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each</a:t>
            </a:r>
            <a:r>
              <a:rPr sz="1000" b="1" spc="-1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from</a:t>
            </a:r>
            <a:r>
              <a:rPr sz="1000" b="1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HCL</a:t>
            </a:r>
            <a:r>
              <a:rPr sz="1000" b="1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64646"/>
                </a:solidFill>
                <a:latin typeface="Arial"/>
                <a:cs typeface="Arial"/>
              </a:rPr>
              <a:t>and </a:t>
            </a:r>
            <a:r>
              <a:rPr sz="1000" b="1" dirty="0">
                <a:solidFill>
                  <a:srgbClr val="464646"/>
                </a:solidFill>
                <a:latin typeface="Arial"/>
                <a:cs typeface="Arial"/>
              </a:rPr>
              <a:t>MECL)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21928" y="5097907"/>
            <a:ext cx="249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Key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Personnel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0882" y="1191031"/>
            <a:ext cx="2496820" cy="972819"/>
            <a:chOff x="3740882" y="1191031"/>
            <a:chExt cx="2496820" cy="97281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882" y="1191031"/>
              <a:ext cx="677014" cy="972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9761" y="1246337"/>
              <a:ext cx="647451" cy="8381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64558" y="1674113"/>
              <a:ext cx="1072515" cy="3810"/>
            </a:xfrm>
            <a:custGeom>
              <a:avLst/>
              <a:gdLst/>
              <a:ahLst/>
              <a:cxnLst/>
              <a:rect l="l" t="t" r="r" b="b"/>
              <a:pathLst>
                <a:path w="1072514" h="3810">
                  <a:moveTo>
                    <a:pt x="0" y="3556"/>
                  </a:moveTo>
                  <a:lnTo>
                    <a:pt x="1072388" y="0"/>
                  </a:lnTo>
                </a:path>
              </a:pathLst>
            </a:custGeom>
            <a:ln w="19049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879667" y="1206224"/>
            <a:ext cx="1814195" cy="977265"/>
            <a:chOff x="1879667" y="1206224"/>
            <a:chExt cx="1814195" cy="97726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9667" y="1206224"/>
              <a:ext cx="712081" cy="9770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11373" y="1677161"/>
              <a:ext cx="1072515" cy="15240"/>
            </a:xfrm>
            <a:custGeom>
              <a:avLst/>
              <a:gdLst/>
              <a:ahLst/>
              <a:cxnLst/>
              <a:rect l="l" t="t" r="r" b="b"/>
              <a:pathLst>
                <a:path w="1072514" h="15239">
                  <a:moveTo>
                    <a:pt x="0" y="15239"/>
                  </a:moveTo>
                  <a:lnTo>
                    <a:pt x="1072388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151632" y="2439923"/>
            <a:ext cx="1844039" cy="710565"/>
          </a:xfrm>
          <a:custGeom>
            <a:avLst/>
            <a:gdLst/>
            <a:ahLst/>
            <a:cxnLst/>
            <a:rect l="l" t="t" r="r" b="b"/>
            <a:pathLst>
              <a:path w="1844039" h="710564">
                <a:moveTo>
                  <a:pt x="1725676" y="0"/>
                </a:moveTo>
                <a:lnTo>
                  <a:pt x="118364" y="0"/>
                </a:lnTo>
                <a:lnTo>
                  <a:pt x="72276" y="9296"/>
                </a:lnTo>
                <a:lnTo>
                  <a:pt x="34655" y="34655"/>
                </a:lnTo>
                <a:lnTo>
                  <a:pt x="9296" y="72276"/>
                </a:lnTo>
                <a:lnTo>
                  <a:pt x="0" y="118363"/>
                </a:lnTo>
                <a:lnTo>
                  <a:pt x="0" y="591820"/>
                </a:lnTo>
                <a:lnTo>
                  <a:pt x="9296" y="637907"/>
                </a:lnTo>
                <a:lnTo>
                  <a:pt x="34655" y="675528"/>
                </a:lnTo>
                <a:lnTo>
                  <a:pt x="72276" y="700887"/>
                </a:lnTo>
                <a:lnTo>
                  <a:pt x="118364" y="710184"/>
                </a:lnTo>
                <a:lnTo>
                  <a:pt x="1725676" y="710184"/>
                </a:lnTo>
                <a:lnTo>
                  <a:pt x="1771763" y="700887"/>
                </a:lnTo>
                <a:lnTo>
                  <a:pt x="1809384" y="675528"/>
                </a:lnTo>
                <a:lnTo>
                  <a:pt x="1834743" y="637907"/>
                </a:lnTo>
                <a:lnTo>
                  <a:pt x="1844040" y="591820"/>
                </a:lnTo>
                <a:lnTo>
                  <a:pt x="1844040" y="118363"/>
                </a:lnTo>
                <a:lnTo>
                  <a:pt x="1834743" y="72276"/>
                </a:lnTo>
                <a:lnTo>
                  <a:pt x="1809384" y="34655"/>
                </a:lnTo>
                <a:lnTo>
                  <a:pt x="1771763" y="9296"/>
                </a:lnTo>
                <a:lnTo>
                  <a:pt x="1725676" y="0"/>
                </a:lnTo>
                <a:close/>
              </a:path>
            </a:pathLst>
          </a:custGeom>
          <a:solidFill>
            <a:srgbClr val="DB5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39414" y="2547874"/>
            <a:ext cx="1267460" cy="4864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Chairman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[Promoter</a:t>
            </a:r>
            <a:r>
              <a:rPr sz="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Representative </a:t>
            </a:r>
            <a:r>
              <a:rPr sz="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 –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1]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77948" y="3141345"/>
            <a:ext cx="5617210" cy="2221865"/>
            <a:chOff x="1877948" y="3141345"/>
            <a:chExt cx="5617210" cy="2221865"/>
          </a:xfrm>
        </p:grpSpPr>
        <p:sp>
          <p:nvSpPr>
            <p:cNvPr id="19" name="object 19"/>
            <p:cNvSpPr/>
            <p:nvPr/>
          </p:nvSpPr>
          <p:spPr>
            <a:xfrm>
              <a:off x="1887473" y="3150870"/>
              <a:ext cx="2186940" cy="527685"/>
            </a:xfrm>
            <a:custGeom>
              <a:avLst/>
              <a:gdLst/>
              <a:ahLst/>
              <a:cxnLst/>
              <a:rect l="l" t="t" r="r" b="b"/>
              <a:pathLst>
                <a:path w="2186940" h="527685">
                  <a:moveTo>
                    <a:pt x="2186559" y="0"/>
                  </a:moveTo>
                  <a:lnTo>
                    <a:pt x="2186559" y="263651"/>
                  </a:lnTo>
                  <a:lnTo>
                    <a:pt x="0" y="263651"/>
                  </a:lnTo>
                  <a:lnTo>
                    <a:pt x="0" y="527303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49111" y="5001768"/>
              <a:ext cx="1645920" cy="361315"/>
            </a:xfrm>
            <a:custGeom>
              <a:avLst/>
              <a:gdLst/>
              <a:ahLst/>
              <a:cxnLst/>
              <a:rect l="l" t="t" r="r" b="b"/>
              <a:pathLst>
                <a:path w="1645920" h="361314">
                  <a:moveTo>
                    <a:pt x="1585721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7"/>
                  </a:lnTo>
                  <a:lnTo>
                    <a:pt x="0" y="300989"/>
                  </a:lnTo>
                  <a:lnTo>
                    <a:pt x="4726" y="324433"/>
                  </a:lnTo>
                  <a:lnTo>
                    <a:pt x="17621" y="343566"/>
                  </a:lnTo>
                  <a:lnTo>
                    <a:pt x="36754" y="356461"/>
                  </a:lnTo>
                  <a:lnTo>
                    <a:pt x="60198" y="361187"/>
                  </a:lnTo>
                  <a:lnTo>
                    <a:pt x="1585721" y="361187"/>
                  </a:lnTo>
                  <a:lnTo>
                    <a:pt x="1609165" y="356461"/>
                  </a:lnTo>
                  <a:lnTo>
                    <a:pt x="1628298" y="343566"/>
                  </a:lnTo>
                  <a:lnTo>
                    <a:pt x="1641193" y="324433"/>
                  </a:lnTo>
                  <a:lnTo>
                    <a:pt x="1645919" y="300989"/>
                  </a:lnTo>
                  <a:lnTo>
                    <a:pt x="1645919" y="60197"/>
                  </a:lnTo>
                  <a:lnTo>
                    <a:pt x="1641193" y="36754"/>
                  </a:lnTo>
                  <a:lnTo>
                    <a:pt x="1628298" y="17621"/>
                  </a:lnTo>
                  <a:lnTo>
                    <a:pt x="1609165" y="4726"/>
                  </a:lnTo>
                  <a:lnTo>
                    <a:pt x="1585721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87288" y="5014976"/>
            <a:ext cx="13696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Officer </a:t>
            </a:r>
            <a:r>
              <a:rPr sz="1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(CFO)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28515" y="5003291"/>
            <a:ext cx="1645920" cy="360045"/>
          </a:xfrm>
          <a:custGeom>
            <a:avLst/>
            <a:gdLst/>
            <a:ahLst/>
            <a:cxnLst/>
            <a:rect l="l" t="t" r="r" b="b"/>
            <a:pathLst>
              <a:path w="1645920" h="360045">
                <a:moveTo>
                  <a:pt x="1585976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04" y="323070"/>
                </a:lnTo>
                <a:lnTo>
                  <a:pt x="17541" y="342122"/>
                </a:lnTo>
                <a:lnTo>
                  <a:pt x="36593" y="354959"/>
                </a:lnTo>
                <a:lnTo>
                  <a:pt x="59944" y="359663"/>
                </a:lnTo>
                <a:lnTo>
                  <a:pt x="1585976" y="359663"/>
                </a:lnTo>
                <a:lnTo>
                  <a:pt x="1609326" y="354959"/>
                </a:lnTo>
                <a:lnTo>
                  <a:pt x="1628378" y="342122"/>
                </a:lnTo>
                <a:lnTo>
                  <a:pt x="1641215" y="323070"/>
                </a:lnTo>
                <a:lnTo>
                  <a:pt x="1645920" y="299719"/>
                </a:lnTo>
                <a:lnTo>
                  <a:pt x="1645920" y="59943"/>
                </a:lnTo>
                <a:lnTo>
                  <a:pt x="1641215" y="36593"/>
                </a:lnTo>
                <a:lnTo>
                  <a:pt x="1628378" y="17541"/>
                </a:lnTo>
                <a:lnTo>
                  <a:pt x="1609326" y="4704"/>
                </a:lnTo>
                <a:lnTo>
                  <a:pt x="15859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12716" y="5015865"/>
            <a:ext cx="14763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Independent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Consultant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(Ex-ONGC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Videsh)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28515" y="5478779"/>
            <a:ext cx="1645920" cy="360045"/>
          </a:xfrm>
          <a:custGeom>
            <a:avLst/>
            <a:gdLst/>
            <a:ahLst/>
            <a:cxnLst/>
            <a:rect l="l" t="t" r="r" b="b"/>
            <a:pathLst>
              <a:path w="1645920" h="360045">
                <a:moveTo>
                  <a:pt x="1585976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4"/>
                </a:lnTo>
                <a:lnTo>
                  <a:pt x="0" y="299720"/>
                </a:lnTo>
                <a:lnTo>
                  <a:pt x="4704" y="323054"/>
                </a:lnTo>
                <a:lnTo>
                  <a:pt x="17541" y="342107"/>
                </a:lnTo>
                <a:lnTo>
                  <a:pt x="36593" y="354953"/>
                </a:lnTo>
                <a:lnTo>
                  <a:pt x="59944" y="359664"/>
                </a:lnTo>
                <a:lnTo>
                  <a:pt x="1585976" y="359664"/>
                </a:lnTo>
                <a:lnTo>
                  <a:pt x="1609326" y="354953"/>
                </a:lnTo>
                <a:lnTo>
                  <a:pt x="1628378" y="342107"/>
                </a:lnTo>
                <a:lnTo>
                  <a:pt x="1641215" y="323054"/>
                </a:lnTo>
                <a:lnTo>
                  <a:pt x="1645920" y="299720"/>
                </a:lnTo>
                <a:lnTo>
                  <a:pt x="1645920" y="59944"/>
                </a:lnTo>
                <a:lnTo>
                  <a:pt x="1641215" y="36593"/>
                </a:lnTo>
                <a:lnTo>
                  <a:pt x="1628378" y="17541"/>
                </a:lnTo>
                <a:lnTo>
                  <a:pt x="1609326" y="4704"/>
                </a:lnTo>
                <a:lnTo>
                  <a:pt x="158597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39310" y="5491683"/>
            <a:ext cx="16262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2610" marR="5080" indent="-55054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Independent Consultant -2 </a:t>
            </a:r>
            <a:r>
              <a:rPr sz="1000" b="1" spc="-26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(Ex-GSI)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61840" y="4459604"/>
            <a:ext cx="3433445" cy="1379220"/>
            <a:chOff x="4061840" y="4459604"/>
            <a:chExt cx="3433445" cy="1379220"/>
          </a:xfrm>
        </p:grpSpPr>
        <p:sp>
          <p:nvSpPr>
            <p:cNvPr id="27" name="object 27"/>
            <p:cNvSpPr/>
            <p:nvPr/>
          </p:nvSpPr>
          <p:spPr>
            <a:xfrm>
              <a:off x="4071365" y="4469129"/>
              <a:ext cx="2600960" cy="534035"/>
            </a:xfrm>
            <a:custGeom>
              <a:avLst/>
              <a:gdLst/>
              <a:ahLst/>
              <a:cxnLst/>
              <a:rect l="l" t="t" r="r" b="b"/>
              <a:pathLst>
                <a:path w="2600959" h="534035">
                  <a:moveTo>
                    <a:pt x="0" y="0"/>
                  </a:moveTo>
                  <a:lnTo>
                    <a:pt x="0" y="266954"/>
                  </a:lnTo>
                  <a:lnTo>
                    <a:pt x="2600960" y="266954"/>
                  </a:lnTo>
                  <a:lnTo>
                    <a:pt x="2600960" y="533908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49111" y="5477255"/>
              <a:ext cx="1645920" cy="361315"/>
            </a:xfrm>
            <a:custGeom>
              <a:avLst/>
              <a:gdLst/>
              <a:ahLst/>
              <a:cxnLst/>
              <a:rect l="l" t="t" r="r" b="b"/>
              <a:pathLst>
                <a:path w="1645920" h="361314">
                  <a:moveTo>
                    <a:pt x="1585721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26" y="324422"/>
                  </a:lnTo>
                  <a:lnTo>
                    <a:pt x="17621" y="343557"/>
                  </a:lnTo>
                  <a:lnTo>
                    <a:pt x="36754" y="356457"/>
                  </a:lnTo>
                  <a:lnTo>
                    <a:pt x="60198" y="361188"/>
                  </a:lnTo>
                  <a:lnTo>
                    <a:pt x="1585721" y="361188"/>
                  </a:lnTo>
                  <a:lnTo>
                    <a:pt x="1609165" y="356457"/>
                  </a:lnTo>
                  <a:lnTo>
                    <a:pt x="1628298" y="343557"/>
                  </a:lnTo>
                  <a:lnTo>
                    <a:pt x="1641193" y="324422"/>
                  </a:lnTo>
                  <a:lnTo>
                    <a:pt x="1645919" y="300990"/>
                  </a:lnTo>
                  <a:lnTo>
                    <a:pt x="1645919" y="60198"/>
                  </a:lnTo>
                  <a:lnTo>
                    <a:pt x="1641193" y="36754"/>
                  </a:lnTo>
                  <a:lnTo>
                    <a:pt x="1628298" y="17621"/>
                  </a:lnTo>
                  <a:lnTo>
                    <a:pt x="1609165" y="4726"/>
                  </a:lnTo>
                  <a:lnTo>
                    <a:pt x="1585721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47891" y="5567578"/>
            <a:ext cx="8489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2272" y="5004815"/>
            <a:ext cx="6030595" cy="484505"/>
            <a:chOff x="652272" y="5004815"/>
            <a:chExt cx="6030595" cy="484505"/>
          </a:xfrm>
        </p:grpSpPr>
        <p:sp>
          <p:nvSpPr>
            <p:cNvPr id="31" name="object 31"/>
            <p:cNvSpPr/>
            <p:nvPr/>
          </p:nvSpPr>
          <p:spPr>
            <a:xfrm>
              <a:off x="6672833" y="5363717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569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2272" y="5004815"/>
              <a:ext cx="1645920" cy="360045"/>
            </a:xfrm>
            <a:custGeom>
              <a:avLst/>
              <a:gdLst/>
              <a:ahLst/>
              <a:cxnLst/>
              <a:rect l="l" t="t" r="r" b="b"/>
              <a:pathLst>
                <a:path w="1645920" h="360045">
                  <a:moveTo>
                    <a:pt x="1585976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585976" y="359663"/>
                  </a:lnTo>
                  <a:lnTo>
                    <a:pt x="1609326" y="354959"/>
                  </a:lnTo>
                  <a:lnTo>
                    <a:pt x="1628378" y="342122"/>
                  </a:lnTo>
                  <a:lnTo>
                    <a:pt x="1641215" y="323070"/>
                  </a:lnTo>
                  <a:lnTo>
                    <a:pt x="1645920" y="299719"/>
                  </a:lnTo>
                  <a:lnTo>
                    <a:pt x="1645920" y="59943"/>
                  </a:lnTo>
                  <a:lnTo>
                    <a:pt x="1641215" y="36593"/>
                  </a:lnTo>
                  <a:lnTo>
                    <a:pt x="1628378" y="17541"/>
                  </a:lnTo>
                  <a:lnTo>
                    <a:pt x="1609326" y="4704"/>
                  </a:lnTo>
                  <a:lnTo>
                    <a:pt x="1585976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9027" y="5017770"/>
            <a:ext cx="1229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Technological </a:t>
            </a:r>
            <a:r>
              <a:rPr sz="1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(CTO)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2272" y="5477255"/>
            <a:ext cx="1645920" cy="361315"/>
          </a:xfrm>
          <a:custGeom>
            <a:avLst/>
            <a:gdLst/>
            <a:ahLst/>
            <a:cxnLst/>
            <a:rect l="l" t="t" r="r" b="b"/>
            <a:pathLst>
              <a:path w="1645920" h="361314">
                <a:moveTo>
                  <a:pt x="1585722" y="0"/>
                </a:moveTo>
                <a:lnTo>
                  <a:pt x="60198" y="0"/>
                </a:lnTo>
                <a:lnTo>
                  <a:pt x="36765" y="4726"/>
                </a:lnTo>
                <a:lnTo>
                  <a:pt x="17630" y="17621"/>
                </a:lnTo>
                <a:lnTo>
                  <a:pt x="4730" y="36754"/>
                </a:lnTo>
                <a:lnTo>
                  <a:pt x="0" y="60198"/>
                </a:lnTo>
                <a:lnTo>
                  <a:pt x="0" y="300990"/>
                </a:lnTo>
                <a:lnTo>
                  <a:pt x="4730" y="324422"/>
                </a:lnTo>
                <a:lnTo>
                  <a:pt x="17630" y="343557"/>
                </a:lnTo>
                <a:lnTo>
                  <a:pt x="36765" y="356457"/>
                </a:lnTo>
                <a:lnTo>
                  <a:pt x="60198" y="361188"/>
                </a:lnTo>
                <a:lnTo>
                  <a:pt x="1585722" y="361188"/>
                </a:lnTo>
                <a:lnTo>
                  <a:pt x="1609165" y="356457"/>
                </a:lnTo>
                <a:lnTo>
                  <a:pt x="1628298" y="343557"/>
                </a:lnTo>
                <a:lnTo>
                  <a:pt x="1641193" y="324422"/>
                </a:lnTo>
                <a:lnTo>
                  <a:pt x="1645920" y="300990"/>
                </a:lnTo>
                <a:lnTo>
                  <a:pt x="1645920" y="60198"/>
                </a:lnTo>
                <a:lnTo>
                  <a:pt x="1641193" y="36754"/>
                </a:lnTo>
                <a:lnTo>
                  <a:pt x="1628298" y="17621"/>
                </a:lnTo>
                <a:lnTo>
                  <a:pt x="1609165" y="4726"/>
                </a:lnTo>
                <a:lnTo>
                  <a:pt x="1585722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55395" y="5567578"/>
            <a:ext cx="1439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BD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2011" y="5001767"/>
            <a:ext cx="1645920" cy="361315"/>
          </a:xfrm>
          <a:custGeom>
            <a:avLst/>
            <a:gdLst/>
            <a:ahLst/>
            <a:cxnLst/>
            <a:rect l="l" t="t" r="r" b="b"/>
            <a:pathLst>
              <a:path w="1645920" h="361314">
                <a:moveTo>
                  <a:pt x="1585722" y="0"/>
                </a:moveTo>
                <a:lnTo>
                  <a:pt x="60198" y="0"/>
                </a:lnTo>
                <a:lnTo>
                  <a:pt x="36754" y="4726"/>
                </a:lnTo>
                <a:lnTo>
                  <a:pt x="17621" y="17621"/>
                </a:lnTo>
                <a:lnTo>
                  <a:pt x="4726" y="36754"/>
                </a:lnTo>
                <a:lnTo>
                  <a:pt x="0" y="60197"/>
                </a:lnTo>
                <a:lnTo>
                  <a:pt x="0" y="300989"/>
                </a:lnTo>
                <a:lnTo>
                  <a:pt x="4726" y="324433"/>
                </a:lnTo>
                <a:lnTo>
                  <a:pt x="17621" y="343566"/>
                </a:lnTo>
                <a:lnTo>
                  <a:pt x="36754" y="356461"/>
                </a:lnTo>
                <a:lnTo>
                  <a:pt x="60198" y="361187"/>
                </a:lnTo>
                <a:lnTo>
                  <a:pt x="1585722" y="361187"/>
                </a:lnTo>
                <a:lnTo>
                  <a:pt x="1609165" y="356461"/>
                </a:lnTo>
                <a:lnTo>
                  <a:pt x="1628298" y="343566"/>
                </a:lnTo>
                <a:lnTo>
                  <a:pt x="1641193" y="324433"/>
                </a:lnTo>
                <a:lnTo>
                  <a:pt x="1645920" y="300989"/>
                </a:lnTo>
                <a:lnTo>
                  <a:pt x="1645920" y="60197"/>
                </a:lnTo>
                <a:lnTo>
                  <a:pt x="1641193" y="36754"/>
                </a:lnTo>
                <a:lnTo>
                  <a:pt x="1628298" y="17621"/>
                </a:lnTo>
                <a:lnTo>
                  <a:pt x="1609165" y="4726"/>
                </a:lnTo>
                <a:lnTo>
                  <a:pt x="1585722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600325" y="5091176"/>
            <a:ext cx="1212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Secretary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82011" y="5477255"/>
            <a:ext cx="1645920" cy="361315"/>
          </a:xfrm>
          <a:custGeom>
            <a:avLst/>
            <a:gdLst/>
            <a:ahLst/>
            <a:cxnLst/>
            <a:rect l="l" t="t" r="r" b="b"/>
            <a:pathLst>
              <a:path w="1645920" h="361314">
                <a:moveTo>
                  <a:pt x="1585722" y="0"/>
                </a:moveTo>
                <a:lnTo>
                  <a:pt x="60198" y="0"/>
                </a:lnTo>
                <a:lnTo>
                  <a:pt x="36754" y="4726"/>
                </a:lnTo>
                <a:lnTo>
                  <a:pt x="17621" y="17621"/>
                </a:lnTo>
                <a:lnTo>
                  <a:pt x="4726" y="36754"/>
                </a:lnTo>
                <a:lnTo>
                  <a:pt x="0" y="60198"/>
                </a:lnTo>
                <a:lnTo>
                  <a:pt x="0" y="300990"/>
                </a:lnTo>
                <a:lnTo>
                  <a:pt x="4726" y="324422"/>
                </a:lnTo>
                <a:lnTo>
                  <a:pt x="17621" y="343557"/>
                </a:lnTo>
                <a:lnTo>
                  <a:pt x="36754" y="356457"/>
                </a:lnTo>
                <a:lnTo>
                  <a:pt x="60198" y="361188"/>
                </a:lnTo>
                <a:lnTo>
                  <a:pt x="1585722" y="361188"/>
                </a:lnTo>
                <a:lnTo>
                  <a:pt x="1609165" y="356457"/>
                </a:lnTo>
                <a:lnTo>
                  <a:pt x="1628298" y="343557"/>
                </a:lnTo>
                <a:lnTo>
                  <a:pt x="1641193" y="324422"/>
                </a:lnTo>
                <a:lnTo>
                  <a:pt x="1645920" y="300990"/>
                </a:lnTo>
                <a:lnTo>
                  <a:pt x="1645920" y="60198"/>
                </a:lnTo>
                <a:lnTo>
                  <a:pt x="1641193" y="36754"/>
                </a:lnTo>
                <a:lnTo>
                  <a:pt x="1628298" y="17621"/>
                </a:lnTo>
                <a:lnTo>
                  <a:pt x="1609165" y="4726"/>
                </a:lnTo>
                <a:lnTo>
                  <a:pt x="1585722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52141" y="5567578"/>
            <a:ext cx="1105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Admin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66469" y="3677411"/>
            <a:ext cx="3483610" cy="1337945"/>
            <a:chOff x="1466469" y="3677411"/>
            <a:chExt cx="3483610" cy="1337945"/>
          </a:xfrm>
        </p:grpSpPr>
        <p:sp>
          <p:nvSpPr>
            <p:cNvPr id="41" name="object 41"/>
            <p:cNvSpPr/>
            <p:nvPr/>
          </p:nvSpPr>
          <p:spPr>
            <a:xfrm>
              <a:off x="1475994" y="4469129"/>
              <a:ext cx="2595245" cy="537210"/>
            </a:xfrm>
            <a:custGeom>
              <a:avLst/>
              <a:gdLst/>
              <a:ahLst/>
              <a:cxnLst/>
              <a:rect l="l" t="t" r="r" b="b"/>
              <a:pathLst>
                <a:path w="2595245" h="537210">
                  <a:moveTo>
                    <a:pt x="2595118" y="0"/>
                  </a:moveTo>
                  <a:lnTo>
                    <a:pt x="2595118" y="268351"/>
                  </a:lnTo>
                  <a:lnTo>
                    <a:pt x="0" y="268351"/>
                  </a:lnTo>
                  <a:lnTo>
                    <a:pt x="0" y="536702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1255" y="3677411"/>
              <a:ext cx="1758950" cy="791210"/>
            </a:xfrm>
            <a:custGeom>
              <a:avLst/>
              <a:gdLst/>
              <a:ahLst/>
              <a:cxnLst/>
              <a:rect l="l" t="t" r="r" b="b"/>
              <a:pathLst>
                <a:path w="1758950" h="791210">
                  <a:moveTo>
                    <a:pt x="1626870" y="0"/>
                  </a:moveTo>
                  <a:lnTo>
                    <a:pt x="131826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5"/>
                  </a:lnTo>
                  <a:lnTo>
                    <a:pt x="0" y="659130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6" y="790956"/>
                  </a:lnTo>
                  <a:lnTo>
                    <a:pt x="1626870" y="790956"/>
                  </a:lnTo>
                  <a:lnTo>
                    <a:pt x="1668523" y="784232"/>
                  </a:lnTo>
                  <a:lnTo>
                    <a:pt x="1704709" y="765511"/>
                  </a:lnTo>
                  <a:lnTo>
                    <a:pt x="1733251" y="736969"/>
                  </a:lnTo>
                  <a:lnTo>
                    <a:pt x="1751972" y="700783"/>
                  </a:lnTo>
                  <a:lnTo>
                    <a:pt x="1758695" y="659130"/>
                  </a:lnTo>
                  <a:lnTo>
                    <a:pt x="1758695" y="131825"/>
                  </a:lnTo>
                  <a:lnTo>
                    <a:pt x="1751972" y="90172"/>
                  </a:lnTo>
                  <a:lnTo>
                    <a:pt x="1733251" y="53986"/>
                  </a:lnTo>
                  <a:lnTo>
                    <a:pt x="1704709" y="25444"/>
                  </a:lnTo>
                  <a:lnTo>
                    <a:pt x="1668523" y="6723"/>
                  </a:lnTo>
                  <a:lnTo>
                    <a:pt x="1626870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436365" y="3825621"/>
            <a:ext cx="1267460" cy="486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CEO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[Promoter</a:t>
            </a:r>
            <a:r>
              <a:rPr sz="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Representative </a:t>
            </a:r>
            <a:r>
              <a:rPr sz="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 –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2]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26152" y="3677411"/>
            <a:ext cx="2468880" cy="360045"/>
          </a:xfrm>
          <a:custGeom>
            <a:avLst/>
            <a:gdLst/>
            <a:ahLst/>
            <a:cxnLst/>
            <a:rect l="l" t="t" r="r" b="b"/>
            <a:pathLst>
              <a:path w="2468879" h="360045">
                <a:moveTo>
                  <a:pt x="2408936" y="0"/>
                </a:moveTo>
                <a:lnTo>
                  <a:pt x="59944" y="0"/>
                </a:lnTo>
                <a:lnTo>
                  <a:pt x="36593" y="4704"/>
                </a:lnTo>
                <a:lnTo>
                  <a:pt x="17541" y="17541"/>
                </a:lnTo>
                <a:lnTo>
                  <a:pt x="4704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04" y="323070"/>
                </a:lnTo>
                <a:lnTo>
                  <a:pt x="17541" y="342122"/>
                </a:lnTo>
                <a:lnTo>
                  <a:pt x="36593" y="354959"/>
                </a:lnTo>
                <a:lnTo>
                  <a:pt x="59944" y="359663"/>
                </a:lnTo>
                <a:lnTo>
                  <a:pt x="2408936" y="359663"/>
                </a:lnTo>
                <a:lnTo>
                  <a:pt x="2432286" y="354959"/>
                </a:lnTo>
                <a:lnTo>
                  <a:pt x="2451338" y="342122"/>
                </a:lnTo>
                <a:lnTo>
                  <a:pt x="2464175" y="323070"/>
                </a:lnTo>
                <a:lnTo>
                  <a:pt x="2468879" y="299719"/>
                </a:lnTo>
                <a:lnTo>
                  <a:pt x="2468879" y="59943"/>
                </a:lnTo>
                <a:lnTo>
                  <a:pt x="2464175" y="36593"/>
                </a:lnTo>
                <a:lnTo>
                  <a:pt x="2451338" y="17541"/>
                </a:lnTo>
                <a:lnTo>
                  <a:pt x="2432286" y="4704"/>
                </a:lnTo>
                <a:lnTo>
                  <a:pt x="240893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19140" y="3765930"/>
            <a:ext cx="18821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GoI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- 1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26152" y="4107179"/>
            <a:ext cx="2468880" cy="361315"/>
          </a:xfrm>
          <a:custGeom>
            <a:avLst/>
            <a:gdLst/>
            <a:ahLst/>
            <a:cxnLst/>
            <a:rect l="l" t="t" r="r" b="b"/>
            <a:pathLst>
              <a:path w="2468879" h="361314">
                <a:moveTo>
                  <a:pt x="2408681" y="0"/>
                </a:moveTo>
                <a:lnTo>
                  <a:pt x="60198" y="0"/>
                </a:lnTo>
                <a:lnTo>
                  <a:pt x="36754" y="4726"/>
                </a:lnTo>
                <a:lnTo>
                  <a:pt x="17621" y="17621"/>
                </a:lnTo>
                <a:lnTo>
                  <a:pt x="4726" y="36754"/>
                </a:lnTo>
                <a:lnTo>
                  <a:pt x="0" y="60198"/>
                </a:lnTo>
                <a:lnTo>
                  <a:pt x="0" y="300990"/>
                </a:lnTo>
                <a:lnTo>
                  <a:pt x="4726" y="324433"/>
                </a:lnTo>
                <a:lnTo>
                  <a:pt x="17621" y="343566"/>
                </a:lnTo>
                <a:lnTo>
                  <a:pt x="36754" y="356461"/>
                </a:lnTo>
                <a:lnTo>
                  <a:pt x="60198" y="361188"/>
                </a:lnTo>
                <a:lnTo>
                  <a:pt x="2408681" y="361188"/>
                </a:lnTo>
                <a:lnTo>
                  <a:pt x="2432125" y="356461"/>
                </a:lnTo>
                <a:lnTo>
                  <a:pt x="2451258" y="343566"/>
                </a:lnTo>
                <a:lnTo>
                  <a:pt x="2464153" y="324433"/>
                </a:lnTo>
                <a:lnTo>
                  <a:pt x="2468879" y="300990"/>
                </a:lnTo>
                <a:lnTo>
                  <a:pt x="2468879" y="60198"/>
                </a:lnTo>
                <a:lnTo>
                  <a:pt x="2464153" y="36754"/>
                </a:lnTo>
                <a:lnTo>
                  <a:pt x="2451258" y="17621"/>
                </a:lnTo>
                <a:lnTo>
                  <a:pt x="2432125" y="4726"/>
                </a:lnTo>
                <a:lnTo>
                  <a:pt x="2408681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319140" y="4196588"/>
            <a:ext cx="18821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GoI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- 2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2272" y="3677411"/>
            <a:ext cx="2468880" cy="360045"/>
          </a:xfrm>
          <a:custGeom>
            <a:avLst/>
            <a:gdLst/>
            <a:ahLst/>
            <a:cxnLst/>
            <a:rect l="l" t="t" r="r" b="b"/>
            <a:pathLst>
              <a:path w="2468880" h="360045">
                <a:moveTo>
                  <a:pt x="2408936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2408936" y="359663"/>
                </a:lnTo>
                <a:lnTo>
                  <a:pt x="2432286" y="354959"/>
                </a:lnTo>
                <a:lnTo>
                  <a:pt x="2451338" y="342122"/>
                </a:lnTo>
                <a:lnTo>
                  <a:pt x="2464175" y="323070"/>
                </a:lnTo>
                <a:lnTo>
                  <a:pt x="2468879" y="299719"/>
                </a:lnTo>
                <a:lnTo>
                  <a:pt x="2468879" y="59943"/>
                </a:lnTo>
                <a:lnTo>
                  <a:pt x="2464175" y="36593"/>
                </a:lnTo>
                <a:lnTo>
                  <a:pt x="2451338" y="17541"/>
                </a:lnTo>
                <a:lnTo>
                  <a:pt x="2432286" y="4704"/>
                </a:lnTo>
                <a:lnTo>
                  <a:pt x="240893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120546" y="3689730"/>
            <a:ext cx="15322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Promoter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Representative </a:t>
            </a:r>
            <a:r>
              <a:rPr sz="1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Director - 3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2272" y="4107179"/>
            <a:ext cx="2468880" cy="361315"/>
          </a:xfrm>
          <a:custGeom>
            <a:avLst/>
            <a:gdLst/>
            <a:ahLst/>
            <a:cxnLst/>
            <a:rect l="l" t="t" r="r" b="b"/>
            <a:pathLst>
              <a:path w="2468880" h="361314">
                <a:moveTo>
                  <a:pt x="2408682" y="0"/>
                </a:moveTo>
                <a:lnTo>
                  <a:pt x="60198" y="0"/>
                </a:lnTo>
                <a:lnTo>
                  <a:pt x="36765" y="4726"/>
                </a:lnTo>
                <a:lnTo>
                  <a:pt x="17630" y="17621"/>
                </a:lnTo>
                <a:lnTo>
                  <a:pt x="4730" y="36754"/>
                </a:lnTo>
                <a:lnTo>
                  <a:pt x="0" y="60198"/>
                </a:lnTo>
                <a:lnTo>
                  <a:pt x="0" y="300990"/>
                </a:lnTo>
                <a:lnTo>
                  <a:pt x="4730" y="324433"/>
                </a:lnTo>
                <a:lnTo>
                  <a:pt x="17630" y="343566"/>
                </a:lnTo>
                <a:lnTo>
                  <a:pt x="36765" y="356461"/>
                </a:lnTo>
                <a:lnTo>
                  <a:pt x="60198" y="361188"/>
                </a:lnTo>
                <a:lnTo>
                  <a:pt x="2408682" y="361188"/>
                </a:lnTo>
                <a:lnTo>
                  <a:pt x="2432125" y="356461"/>
                </a:lnTo>
                <a:lnTo>
                  <a:pt x="2451258" y="343566"/>
                </a:lnTo>
                <a:lnTo>
                  <a:pt x="2464153" y="324433"/>
                </a:lnTo>
                <a:lnTo>
                  <a:pt x="2468879" y="300990"/>
                </a:lnTo>
                <a:lnTo>
                  <a:pt x="2468879" y="60198"/>
                </a:lnTo>
                <a:lnTo>
                  <a:pt x="2464153" y="36754"/>
                </a:lnTo>
                <a:lnTo>
                  <a:pt x="2451258" y="17621"/>
                </a:lnTo>
                <a:lnTo>
                  <a:pt x="2432125" y="4726"/>
                </a:lnTo>
                <a:lnTo>
                  <a:pt x="240868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20546" y="4120388"/>
            <a:ext cx="15322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Promoter</a:t>
            </a: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Representative </a:t>
            </a:r>
            <a:r>
              <a:rPr sz="1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Director - 4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298954" y="3141345"/>
            <a:ext cx="3971925" cy="2527935"/>
            <a:chOff x="2298954" y="3141345"/>
            <a:chExt cx="3971925" cy="2527935"/>
          </a:xfrm>
        </p:grpSpPr>
        <p:sp>
          <p:nvSpPr>
            <p:cNvPr id="53" name="object 53"/>
            <p:cNvSpPr/>
            <p:nvPr/>
          </p:nvSpPr>
          <p:spPr>
            <a:xfrm>
              <a:off x="4071366" y="4469130"/>
              <a:ext cx="882015" cy="534670"/>
            </a:xfrm>
            <a:custGeom>
              <a:avLst/>
              <a:gdLst/>
              <a:ahLst/>
              <a:cxnLst/>
              <a:rect l="l" t="t" r="r" b="b"/>
              <a:pathLst>
                <a:path w="882014" h="534670">
                  <a:moveTo>
                    <a:pt x="0" y="0"/>
                  </a:moveTo>
                  <a:lnTo>
                    <a:pt x="0" y="267335"/>
                  </a:lnTo>
                  <a:lnTo>
                    <a:pt x="881507" y="267335"/>
                  </a:lnTo>
                  <a:lnTo>
                    <a:pt x="881507" y="53467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37054" y="4469130"/>
              <a:ext cx="1733550" cy="1190625"/>
            </a:xfrm>
            <a:custGeom>
              <a:avLst/>
              <a:gdLst/>
              <a:ahLst/>
              <a:cxnLst/>
              <a:rect l="l" t="t" r="r" b="b"/>
              <a:pathLst>
                <a:path w="1733550" h="1190625">
                  <a:moveTo>
                    <a:pt x="1733422" y="0"/>
                  </a:moveTo>
                  <a:lnTo>
                    <a:pt x="1733422" y="267335"/>
                  </a:lnTo>
                  <a:lnTo>
                    <a:pt x="0" y="267335"/>
                  </a:lnTo>
                  <a:lnTo>
                    <a:pt x="0" y="1190358"/>
                  </a:lnTo>
                  <a:lnTo>
                    <a:pt x="45719" y="1190358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98954" y="5659374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454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05734" y="4469130"/>
              <a:ext cx="864869" cy="534035"/>
            </a:xfrm>
            <a:custGeom>
              <a:avLst/>
              <a:gdLst/>
              <a:ahLst/>
              <a:cxnLst/>
              <a:rect l="l" t="t" r="r" b="b"/>
              <a:pathLst>
                <a:path w="864870" h="534035">
                  <a:moveTo>
                    <a:pt x="864743" y="0"/>
                  </a:moveTo>
                  <a:lnTo>
                    <a:pt x="864743" y="266954"/>
                  </a:lnTo>
                  <a:lnTo>
                    <a:pt x="0" y="266954"/>
                  </a:lnTo>
                  <a:lnTo>
                    <a:pt x="0" y="533908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74414" y="3150870"/>
              <a:ext cx="2186940" cy="527685"/>
            </a:xfrm>
            <a:custGeom>
              <a:avLst/>
              <a:gdLst/>
              <a:ahLst/>
              <a:cxnLst/>
              <a:rect l="l" t="t" r="r" b="b"/>
              <a:pathLst>
                <a:path w="2186940" h="527685">
                  <a:moveTo>
                    <a:pt x="0" y="0"/>
                  </a:moveTo>
                  <a:lnTo>
                    <a:pt x="0" y="263651"/>
                  </a:lnTo>
                  <a:lnTo>
                    <a:pt x="2186559" y="263651"/>
                  </a:lnTo>
                  <a:lnTo>
                    <a:pt x="2186559" y="527303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71366" y="3150870"/>
              <a:ext cx="3175" cy="527685"/>
            </a:xfrm>
            <a:custGeom>
              <a:avLst/>
              <a:gdLst/>
              <a:ahLst/>
              <a:cxnLst/>
              <a:rect l="l" t="t" r="r" b="b"/>
              <a:pathLst>
                <a:path w="3175" h="527685">
                  <a:moveTo>
                    <a:pt x="0" y="527303"/>
                  </a:moveTo>
                  <a:lnTo>
                    <a:pt x="2921" y="0"/>
                  </a:lnTo>
                </a:path>
              </a:pathLst>
            </a:custGeom>
            <a:ln w="1905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767333" y="721613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96569" y="6358790"/>
            <a:ext cx="2029460" cy="2889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spc="-10" dirty="0">
                <a:latin typeface="Arial MT"/>
                <a:cs typeface="Arial MT"/>
              </a:rPr>
              <a:t>PwC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| KABIL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:</a:t>
            </a:r>
            <a:r>
              <a:rPr sz="750" spc="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Securing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India's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Critical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750" dirty="0">
                <a:latin typeface="Arial MT"/>
                <a:cs typeface="Arial MT"/>
              </a:rPr>
              <a:t>Pri</a:t>
            </a:r>
            <a:r>
              <a:rPr sz="750" spc="15" dirty="0">
                <a:latin typeface="Arial MT"/>
                <a:cs typeface="Arial MT"/>
              </a:rPr>
              <a:t>v</a:t>
            </a:r>
            <a:r>
              <a:rPr sz="750" dirty="0">
                <a:latin typeface="Arial MT"/>
                <a:cs typeface="Arial MT"/>
              </a:rPr>
              <a:t>a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e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&amp;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</a:t>
            </a:r>
            <a:r>
              <a:rPr sz="750" dirty="0">
                <a:latin typeface="Arial MT"/>
                <a:cs typeface="Arial MT"/>
              </a:rPr>
              <a:t>onfid</a:t>
            </a:r>
            <a:r>
              <a:rPr sz="750" spc="-15" dirty="0">
                <a:latin typeface="Arial MT"/>
                <a:cs typeface="Arial MT"/>
              </a:rPr>
              <a:t>e</a:t>
            </a:r>
            <a:r>
              <a:rPr sz="750" dirty="0">
                <a:latin typeface="Arial MT"/>
                <a:cs typeface="Arial MT"/>
              </a:rPr>
              <a:t>n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i</a:t>
            </a:r>
            <a:r>
              <a:rPr sz="750" spc="-15" dirty="0">
                <a:latin typeface="Arial MT"/>
                <a:cs typeface="Arial MT"/>
              </a:rPr>
              <a:t>a</a:t>
            </a:r>
            <a:r>
              <a:rPr sz="750" dirty="0"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449306" y="6361838"/>
            <a:ext cx="1083310" cy="2990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latin typeface="Arial MT"/>
                <a:cs typeface="Arial MT"/>
              </a:rPr>
              <a:t>M</a:t>
            </a:r>
            <a:r>
              <a:rPr sz="750" dirty="0">
                <a:latin typeface="Arial MT"/>
                <a:cs typeface="Arial MT"/>
              </a:rPr>
              <a:t>onda</a:t>
            </a:r>
            <a:r>
              <a:rPr sz="750" spc="-10" dirty="0">
                <a:latin typeface="Arial MT"/>
                <a:cs typeface="Arial MT"/>
              </a:rPr>
              <a:t>y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August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7,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35560" algn="r">
              <a:lnSpc>
                <a:spcPct val="100000"/>
              </a:lnSpc>
              <a:spcBef>
                <a:spcPts val="405"/>
              </a:spcBef>
            </a:pPr>
            <a:fld id="{81D60167-4931-47E6-BA6A-407CBD079E47}" type="slidenum">
              <a:rPr sz="750" dirty="0">
                <a:latin typeface="Arial MT"/>
                <a:cs typeface="Arial MT"/>
              </a:rPr>
              <a:t>5</a:t>
            </a:fld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1594103"/>
            <a:ext cx="3571240" cy="1934210"/>
          </a:xfrm>
          <a:custGeom>
            <a:avLst/>
            <a:gdLst/>
            <a:ahLst/>
            <a:cxnLst/>
            <a:rect l="l" t="t" r="r" b="b"/>
            <a:pathLst>
              <a:path w="3571240" h="1934210">
                <a:moveTo>
                  <a:pt x="3248405" y="0"/>
                </a:moveTo>
                <a:lnTo>
                  <a:pt x="322325" y="0"/>
                </a:lnTo>
                <a:lnTo>
                  <a:pt x="274694" y="3493"/>
                </a:lnTo>
                <a:lnTo>
                  <a:pt x="229233" y="13643"/>
                </a:lnTo>
                <a:lnTo>
                  <a:pt x="186441" y="29951"/>
                </a:lnTo>
                <a:lnTo>
                  <a:pt x="146816" y="51919"/>
                </a:lnTo>
                <a:lnTo>
                  <a:pt x="110856" y="79048"/>
                </a:lnTo>
                <a:lnTo>
                  <a:pt x="79061" y="110840"/>
                </a:lnTo>
                <a:lnTo>
                  <a:pt x="51928" y="146799"/>
                </a:lnTo>
                <a:lnTo>
                  <a:pt x="29957" y="186424"/>
                </a:lnTo>
                <a:lnTo>
                  <a:pt x="13646" y="229220"/>
                </a:lnTo>
                <a:lnTo>
                  <a:pt x="3494" y="274686"/>
                </a:lnTo>
                <a:lnTo>
                  <a:pt x="0" y="322325"/>
                </a:lnTo>
                <a:lnTo>
                  <a:pt x="0" y="1933956"/>
                </a:lnTo>
                <a:lnTo>
                  <a:pt x="3570731" y="1933956"/>
                </a:lnTo>
                <a:lnTo>
                  <a:pt x="3570731" y="322325"/>
                </a:lnTo>
                <a:lnTo>
                  <a:pt x="3567238" y="274686"/>
                </a:lnTo>
                <a:lnTo>
                  <a:pt x="3557088" y="229220"/>
                </a:lnTo>
                <a:lnTo>
                  <a:pt x="3540780" y="186424"/>
                </a:lnTo>
                <a:lnTo>
                  <a:pt x="3518812" y="146799"/>
                </a:lnTo>
                <a:lnTo>
                  <a:pt x="3491683" y="110840"/>
                </a:lnTo>
                <a:lnTo>
                  <a:pt x="3459891" y="79048"/>
                </a:lnTo>
                <a:lnTo>
                  <a:pt x="3423932" y="51919"/>
                </a:lnTo>
                <a:lnTo>
                  <a:pt x="3384307" y="29951"/>
                </a:lnTo>
                <a:lnTo>
                  <a:pt x="3341511" y="13643"/>
                </a:lnTo>
                <a:lnTo>
                  <a:pt x="3296045" y="3493"/>
                </a:lnTo>
                <a:lnTo>
                  <a:pt x="324840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49995" y="4015740"/>
            <a:ext cx="2938780" cy="1586865"/>
            <a:chOff x="8349995" y="4015740"/>
            <a:chExt cx="2938780" cy="1586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9995" y="4015740"/>
              <a:ext cx="1379220" cy="15864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24643" y="4370832"/>
              <a:ext cx="1564005" cy="1231900"/>
            </a:xfrm>
            <a:custGeom>
              <a:avLst/>
              <a:gdLst/>
              <a:ahLst/>
              <a:cxnLst/>
              <a:rect l="l" t="t" r="r" b="b"/>
              <a:pathLst>
                <a:path w="1564004" h="1231900">
                  <a:moveTo>
                    <a:pt x="0" y="1231392"/>
                  </a:moveTo>
                  <a:lnTo>
                    <a:pt x="1563624" y="1231392"/>
                  </a:lnTo>
                  <a:lnTo>
                    <a:pt x="1563624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8009" y="173862"/>
            <a:ext cx="10833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We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are</a:t>
            </a:r>
            <a:r>
              <a:rPr sz="2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managed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by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dynamic</a:t>
            </a:r>
            <a:r>
              <a:rPr sz="2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individuals</a:t>
            </a:r>
            <a:r>
              <a:rPr sz="2800" b="0" spc="4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and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led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by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seasoned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experts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5183" y="5812027"/>
            <a:ext cx="9450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“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direct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involvement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Indian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Ministry</a:t>
            </a:r>
            <a:r>
              <a:rPr sz="16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Mines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strengthens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KABIL's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mission-driven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mindset.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9660" y="1652016"/>
            <a:ext cx="3573779" cy="3575685"/>
            <a:chOff x="1089660" y="1652016"/>
            <a:chExt cx="3573779" cy="35756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660" y="1652016"/>
              <a:ext cx="2042160" cy="18760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9660" y="3528060"/>
              <a:ext cx="3573779" cy="1699260"/>
            </a:xfrm>
            <a:custGeom>
              <a:avLst/>
              <a:gdLst/>
              <a:ahLst/>
              <a:cxnLst/>
              <a:rect l="l" t="t" r="r" b="b"/>
              <a:pathLst>
                <a:path w="3573779" h="1699260">
                  <a:moveTo>
                    <a:pt x="3573779" y="0"/>
                  </a:moveTo>
                  <a:lnTo>
                    <a:pt x="0" y="0"/>
                  </a:lnTo>
                  <a:lnTo>
                    <a:pt x="0" y="1699260"/>
                  </a:lnTo>
                  <a:lnTo>
                    <a:pt x="3573779" y="1699260"/>
                  </a:lnTo>
                  <a:lnTo>
                    <a:pt x="3573779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91967" y="2115311"/>
            <a:ext cx="1870075" cy="410209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927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Sridhar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Patra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73480" y="3764279"/>
            <a:ext cx="226060" cy="772795"/>
            <a:chOff x="1173480" y="3764279"/>
            <a:chExt cx="226060" cy="77279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480" y="3764279"/>
              <a:ext cx="220979" cy="2087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80" y="4044695"/>
              <a:ext cx="220979" cy="2072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528" y="4328159"/>
              <a:ext cx="222503" cy="20878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89660" y="3528059"/>
            <a:ext cx="3573779" cy="1699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22275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Chairman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KABIL</a:t>
            </a:r>
            <a:endParaRPr sz="1200">
              <a:latin typeface="Arial"/>
              <a:cs typeface="Arial"/>
            </a:endParaRPr>
          </a:p>
          <a:p>
            <a:pPr marL="422275">
              <a:lnSpc>
                <a:spcPct val="100000"/>
              </a:lnSpc>
              <a:spcBef>
                <a:spcPts val="760"/>
              </a:spcBef>
            </a:pPr>
            <a:r>
              <a:rPr sz="1200" spc="-5" dirty="0">
                <a:latin typeface="Arial MT"/>
                <a:cs typeface="Arial MT"/>
              </a:rPr>
              <a:t>CMD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NALCO</a:t>
            </a:r>
            <a:endParaRPr sz="1200">
              <a:latin typeface="Arial MT"/>
              <a:cs typeface="Arial MT"/>
            </a:endParaRPr>
          </a:p>
          <a:p>
            <a:pPr marL="426084" marR="87630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Arial MT"/>
                <a:cs typeface="Arial MT"/>
              </a:rPr>
              <a:t>30+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years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experience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diversified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roles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various PSUs and a seasoned </a:t>
            </a:r>
            <a:r>
              <a:rPr sz="1200" dirty="0">
                <a:latin typeface="Arial MT"/>
                <a:cs typeface="Arial MT"/>
              </a:rPr>
              <a:t>finance </a:t>
            </a:r>
            <a:r>
              <a:rPr sz="1200" spc="-5" dirty="0">
                <a:latin typeface="Arial MT"/>
                <a:cs typeface="Arial MT"/>
              </a:rPr>
              <a:t>and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accounts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professional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33415" y="1304544"/>
            <a:ext cx="6093460" cy="410209"/>
          </a:xfrm>
          <a:custGeom>
            <a:avLst/>
            <a:gdLst/>
            <a:ahLst/>
            <a:cxnLst/>
            <a:rect l="l" t="t" r="r" b="b"/>
            <a:pathLst>
              <a:path w="6093459" h="410210">
                <a:moveTo>
                  <a:pt x="6024626" y="0"/>
                </a:moveTo>
                <a:lnTo>
                  <a:pt x="68325" y="0"/>
                </a:lnTo>
                <a:lnTo>
                  <a:pt x="41737" y="5371"/>
                </a:lnTo>
                <a:lnTo>
                  <a:pt x="20018" y="20018"/>
                </a:lnTo>
                <a:lnTo>
                  <a:pt x="5371" y="41737"/>
                </a:lnTo>
                <a:lnTo>
                  <a:pt x="0" y="68325"/>
                </a:lnTo>
                <a:lnTo>
                  <a:pt x="0" y="341629"/>
                </a:lnTo>
                <a:lnTo>
                  <a:pt x="5371" y="368218"/>
                </a:lnTo>
                <a:lnTo>
                  <a:pt x="20018" y="389937"/>
                </a:lnTo>
                <a:lnTo>
                  <a:pt x="41737" y="404584"/>
                </a:lnTo>
                <a:lnTo>
                  <a:pt x="68325" y="409955"/>
                </a:lnTo>
                <a:lnTo>
                  <a:pt x="6024626" y="409955"/>
                </a:lnTo>
                <a:lnTo>
                  <a:pt x="6051214" y="404584"/>
                </a:lnTo>
                <a:lnTo>
                  <a:pt x="6072933" y="389937"/>
                </a:lnTo>
                <a:lnTo>
                  <a:pt x="6087580" y="368218"/>
                </a:lnTo>
                <a:lnTo>
                  <a:pt x="6092952" y="341629"/>
                </a:lnTo>
                <a:lnTo>
                  <a:pt x="6092952" y="68325"/>
                </a:lnTo>
                <a:lnTo>
                  <a:pt x="6087580" y="41737"/>
                </a:lnTo>
                <a:lnTo>
                  <a:pt x="6072933" y="20018"/>
                </a:lnTo>
                <a:lnTo>
                  <a:pt x="6051214" y="5371"/>
                </a:lnTo>
                <a:lnTo>
                  <a:pt x="602462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24169" y="1384172"/>
            <a:ext cx="3898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India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53811" y="1395983"/>
            <a:ext cx="341630" cy="227329"/>
            <a:chOff x="5353811" y="1395983"/>
            <a:chExt cx="341630" cy="227329"/>
          </a:xfrm>
        </p:grpSpPr>
        <p:sp>
          <p:nvSpPr>
            <p:cNvPr id="20" name="object 20"/>
            <p:cNvSpPr/>
            <p:nvPr/>
          </p:nvSpPr>
          <p:spPr>
            <a:xfrm>
              <a:off x="5353811" y="1472183"/>
              <a:ext cx="341630" cy="74930"/>
            </a:xfrm>
            <a:custGeom>
              <a:avLst/>
              <a:gdLst/>
              <a:ahLst/>
              <a:cxnLst/>
              <a:rect l="l" t="t" r="r" b="b"/>
              <a:pathLst>
                <a:path w="341629" h="74930">
                  <a:moveTo>
                    <a:pt x="0" y="0"/>
                  </a:moveTo>
                  <a:lnTo>
                    <a:pt x="341375" y="0"/>
                  </a:lnTo>
                  <a:lnTo>
                    <a:pt x="341375" y="74675"/>
                  </a:lnTo>
                  <a:lnTo>
                    <a:pt x="0" y="74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1047" y="1475358"/>
              <a:ext cx="66980" cy="684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53811" y="1395983"/>
              <a:ext cx="341630" cy="76200"/>
            </a:xfrm>
            <a:custGeom>
              <a:avLst/>
              <a:gdLst/>
              <a:ahLst/>
              <a:cxnLst/>
              <a:rect l="l" t="t" r="r" b="b"/>
              <a:pathLst>
                <a:path w="341629" h="76200">
                  <a:moveTo>
                    <a:pt x="0" y="0"/>
                  </a:moveTo>
                  <a:lnTo>
                    <a:pt x="341375" y="0"/>
                  </a:lnTo>
                  <a:lnTo>
                    <a:pt x="341375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53811" y="1546859"/>
              <a:ext cx="341630" cy="76200"/>
            </a:xfrm>
            <a:custGeom>
              <a:avLst/>
              <a:gdLst/>
              <a:ahLst/>
              <a:cxnLst/>
              <a:rect l="l" t="t" r="r" b="b"/>
              <a:pathLst>
                <a:path w="341629" h="76200">
                  <a:moveTo>
                    <a:pt x="0" y="0"/>
                  </a:moveTo>
                  <a:lnTo>
                    <a:pt x="341375" y="0"/>
                  </a:lnTo>
                  <a:lnTo>
                    <a:pt x="341375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5233415" y="3528059"/>
            <a:ext cx="6093460" cy="410209"/>
          </a:xfrm>
          <a:custGeom>
            <a:avLst/>
            <a:gdLst/>
            <a:ahLst/>
            <a:cxnLst/>
            <a:rect l="l" t="t" r="r" b="b"/>
            <a:pathLst>
              <a:path w="6093459" h="410210">
                <a:moveTo>
                  <a:pt x="6024626" y="0"/>
                </a:moveTo>
                <a:lnTo>
                  <a:pt x="68325" y="0"/>
                </a:lnTo>
                <a:lnTo>
                  <a:pt x="41737" y="5371"/>
                </a:lnTo>
                <a:lnTo>
                  <a:pt x="20018" y="20018"/>
                </a:lnTo>
                <a:lnTo>
                  <a:pt x="5371" y="41737"/>
                </a:lnTo>
                <a:lnTo>
                  <a:pt x="0" y="68325"/>
                </a:lnTo>
                <a:lnTo>
                  <a:pt x="0" y="341629"/>
                </a:lnTo>
                <a:lnTo>
                  <a:pt x="5371" y="368218"/>
                </a:lnTo>
                <a:lnTo>
                  <a:pt x="20018" y="389937"/>
                </a:lnTo>
                <a:lnTo>
                  <a:pt x="41737" y="404584"/>
                </a:lnTo>
                <a:lnTo>
                  <a:pt x="68325" y="409956"/>
                </a:lnTo>
                <a:lnTo>
                  <a:pt x="6024626" y="409956"/>
                </a:lnTo>
                <a:lnTo>
                  <a:pt x="6051214" y="404584"/>
                </a:lnTo>
                <a:lnTo>
                  <a:pt x="6072933" y="389937"/>
                </a:lnTo>
                <a:lnTo>
                  <a:pt x="6087580" y="368218"/>
                </a:lnTo>
                <a:lnTo>
                  <a:pt x="6092952" y="341629"/>
                </a:lnTo>
                <a:lnTo>
                  <a:pt x="6092952" y="68325"/>
                </a:lnTo>
                <a:lnTo>
                  <a:pt x="6087580" y="41737"/>
                </a:lnTo>
                <a:lnTo>
                  <a:pt x="6072933" y="20018"/>
                </a:lnTo>
                <a:lnTo>
                  <a:pt x="6051214" y="5371"/>
                </a:lnTo>
                <a:lnTo>
                  <a:pt x="6024626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23228" y="3608323"/>
            <a:ext cx="339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JV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Company’s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Representative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53811" y="3570732"/>
            <a:ext cx="541020" cy="325120"/>
            <a:chOff x="5353811" y="3570732"/>
            <a:chExt cx="541020" cy="32512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2031" y="3750595"/>
              <a:ext cx="179689" cy="1340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3811" y="3570732"/>
              <a:ext cx="126746" cy="14960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431535" y="3627120"/>
              <a:ext cx="334645" cy="269240"/>
            </a:xfrm>
            <a:custGeom>
              <a:avLst/>
              <a:gdLst/>
              <a:ahLst/>
              <a:cxnLst/>
              <a:rect l="l" t="t" r="r" b="b"/>
              <a:pathLst>
                <a:path w="334645" h="269239">
                  <a:moveTo>
                    <a:pt x="298345" y="192023"/>
                  </a:moveTo>
                  <a:lnTo>
                    <a:pt x="204215" y="192023"/>
                  </a:lnTo>
                  <a:lnTo>
                    <a:pt x="209803" y="193928"/>
                  </a:lnTo>
                  <a:lnTo>
                    <a:pt x="214122" y="198246"/>
                  </a:lnTo>
                  <a:lnTo>
                    <a:pt x="219075" y="202691"/>
                  </a:lnTo>
                  <a:lnTo>
                    <a:pt x="222250" y="208914"/>
                  </a:lnTo>
                  <a:lnTo>
                    <a:pt x="222885" y="215137"/>
                  </a:lnTo>
                  <a:lnTo>
                    <a:pt x="223519" y="221995"/>
                  </a:lnTo>
                  <a:lnTo>
                    <a:pt x="220979" y="228218"/>
                  </a:lnTo>
                  <a:lnTo>
                    <a:pt x="195452" y="257555"/>
                  </a:lnTo>
                  <a:lnTo>
                    <a:pt x="204215" y="264413"/>
                  </a:lnTo>
                  <a:lnTo>
                    <a:pt x="208534" y="266826"/>
                  </a:lnTo>
                  <a:lnTo>
                    <a:pt x="213487" y="268731"/>
                  </a:lnTo>
                  <a:lnTo>
                    <a:pt x="219075" y="268096"/>
                  </a:lnTo>
                  <a:lnTo>
                    <a:pt x="228552" y="265302"/>
                  </a:lnTo>
                  <a:lnTo>
                    <a:pt x="235934" y="259365"/>
                  </a:lnTo>
                  <a:lnTo>
                    <a:pt x="240506" y="251094"/>
                  </a:lnTo>
                  <a:lnTo>
                    <a:pt x="241553" y="241299"/>
                  </a:lnTo>
                  <a:lnTo>
                    <a:pt x="241553" y="240664"/>
                  </a:lnTo>
                  <a:lnTo>
                    <a:pt x="249926" y="240664"/>
                  </a:lnTo>
                  <a:lnTo>
                    <a:pt x="270128" y="213867"/>
                  </a:lnTo>
                  <a:lnTo>
                    <a:pt x="278501" y="213867"/>
                  </a:lnTo>
                  <a:lnTo>
                    <a:pt x="285811" y="211708"/>
                  </a:lnTo>
                  <a:lnTo>
                    <a:pt x="293163" y="205771"/>
                  </a:lnTo>
                  <a:lnTo>
                    <a:pt x="297729" y="197500"/>
                  </a:lnTo>
                  <a:lnTo>
                    <a:pt x="298345" y="192023"/>
                  </a:lnTo>
                  <a:close/>
                </a:path>
                <a:path w="334645" h="269239">
                  <a:moveTo>
                    <a:pt x="249926" y="240664"/>
                  </a:moveTo>
                  <a:lnTo>
                    <a:pt x="241553" y="240664"/>
                  </a:lnTo>
                  <a:lnTo>
                    <a:pt x="243331" y="241299"/>
                  </a:lnTo>
                  <a:lnTo>
                    <a:pt x="247776" y="241299"/>
                  </a:lnTo>
                  <a:lnTo>
                    <a:pt x="249926" y="240664"/>
                  </a:lnTo>
                  <a:close/>
                </a:path>
                <a:path w="334645" h="269239">
                  <a:moveTo>
                    <a:pt x="278501" y="213867"/>
                  </a:moveTo>
                  <a:lnTo>
                    <a:pt x="270128" y="213867"/>
                  </a:lnTo>
                  <a:lnTo>
                    <a:pt x="272034" y="214502"/>
                  </a:lnTo>
                  <a:lnTo>
                    <a:pt x="276351" y="214502"/>
                  </a:lnTo>
                  <a:lnTo>
                    <a:pt x="278501" y="213867"/>
                  </a:lnTo>
                  <a:close/>
                </a:path>
                <a:path w="334645" h="269239">
                  <a:moveTo>
                    <a:pt x="332842" y="167131"/>
                  </a:moveTo>
                  <a:lnTo>
                    <a:pt x="169925" y="167131"/>
                  </a:lnTo>
                  <a:lnTo>
                    <a:pt x="176149" y="169544"/>
                  </a:lnTo>
                  <a:lnTo>
                    <a:pt x="181737" y="173989"/>
                  </a:lnTo>
                  <a:lnTo>
                    <a:pt x="187325" y="178942"/>
                  </a:lnTo>
                  <a:lnTo>
                    <a:pt x="190500" y="185800"/>
                  </a:lnTo>
                  <a:lnTo>
                    <a:pt x="191135" y="193293"/>
                  </a:lnTo>
                  <a:lnTo>
                    <a:pt x="192912" y="192658"/>
                  </a:lnTo>
                  <a:lnTo>
                    <a:pt x="195452" y="192023"/>
                  </a:lnTo>
                  <a:lnTo>
                    <a:pt x="298345" y="192023"/>
                  </a:lnTo>
                  <a:lnTo>
                    <a:pt x="298830" y="187705"/>
                  </a:lnTo>
                  <a:lnTo>
                    <a:pt x="298830" y="186435"/>
                  </a:lnTo>
                  <a:lnTo>
                    <a:pt x="298196" y="185165"/>
                  </a:lnTo>
                  <a:lnTo>
                    <a:pt x="298196" y="183895"/>
                  </a:lnTo>
                  <a:lnTo>
                    <a:pt x="319874" y="183895"/>
                  </a:lnTo>
                  <a:lnTo>
                    <a:pt x="320734" y="183641"/>
                  </a:lnTo>
                  <a:lnTo>
                    <a:pt x="328072" y="177704"/>
                  </a:lnTo>
                  <a:lnTo>
                    <a:pt x="332601" y="169433"/>
                  </a:lnTo>
                  <a:lnTo>
                    <a:pt x="332842" y="167131"/>
                  </a:lnTo>
                  <a:close/>
                </a:path>
                <a:path w="334645" h="269239">
                  <a:moveTo>
                    <a:pt x="319874" y="183895"/>
                  </a:moveTo>
                  <a:lnTo>
                    <a:pt x="298196" y="183895"/>
                  </a:lnTo>
                  <a:lnTo>
                    <a:pt x="301878" y="185800"/>
                  </a:lnTo>
                  <a:lnTo>
                    <a:pt x="306324" y="187070"/>
                  </a:lnTo>
                  <a:lnTo>
                    <a:pt x="311276" y="186435"/>
                  </a:lnTo>
                  <a:lnTo>
                    <a:pt x="319874" y="183895"/>
                  </a:lnTo>
                  <a:close/>
                </a:path>
                <a:path w="334645" h="269239">
                  <a:moveTo>
                    <a:pt x="320998" y="137794"/>
                  </a:moveTo>
                  <a:lnTo>
                    <a:pt x="131317" y="137794"/>
                  </a:lnTo>
                  <a:lnTo>
                    <a:pt x="138811" y="140334"/>
                  </a:lnTo>
                  <a:lnTo>
                    <a:pt x="144399" y="145287"/>
                  </a:lnTo>
                  <a:lnTo>
                    <a:pt x="148939" y="150292"/>
                  </a:lnTo>
                  <a:lnTo>
                    <a:pt x="152241" y="155892"/>
                  </a:lnTo>
                  <a:lnTo>
                    <a:pt x="154257" y="161968"/>
                  </a:lnTo>
                  <a:lnTo>
                    <a:pt x="154939" y="168401"/>
                  </a:lnTo>
                  <a:lnTo>
                    <a:pt x="157479" y="167766"/>
                  </a:lnTo>
                  <a:lnTo>
                    <a:pt x="160654" y="167131"/>
                  </a:lnTo>
                  <a:lnTo>
                    <a:pt x="332842" y="167131"/>
                  </a:lnTo>
                  <a:lnTo>
                    <a:pt x="333628" y="159638"/>
                  </a:lnTo>
                  <a:lnTo>
                    <a:pt x="334263" y="152780"/>
                  </a:lnTo>
                  <a:lnTo>
                    <a:pt x="331215" y="147192"/>
                  </a:lnTo>
                  <a:lnTo>
                    <a:pt x="326771" y="142747"/>
                  </a:lnTo>
                  <a:lnTo>
                    <a:pt x="320998" y="137794"/>
                  </a:lnTo>
                  <a:close/>
                </a:path>
                <a:path w="334645" h="269239">
                  <a:moveTo>
                    <a:pt x="135096" y="109727"/>
                  </a:moveTo>
                  <a:lnTo>
                    <a:pt x="89662" y="109727"/>
                  </a:lnTo>
                  <a:lnTo>
                    <a:pt x="97154" y="112267"/>
                  </a:lnTo>
                  <a:lnTo>
                    <a:pt x="102742" y="117220"/>
                  </a:lnTo>
                  <a:lnTo>
                    <a:pt x="109600" y="122808"/>
                  </a:lnTo>
                  <a:lnTo>
                    <a:pt x="112649" y="130936"/>
                  </a:lnTo>
                  <a:lnTo>
                    <a:pt x="113284" y="139699"/>
                  </a:lnTo>
                  <a:lnTo>
                    <a:pt x="116459" y="138429"/>
                  </a:lnTo>
                  <a:lnTo>
                    <a:pt x="120141" y="137794"/>
                  </a:lnTo>
                  <a:lnTo>
                    <a:pt x="320998" y="137794"/>
                  </a:lnTo>
                  <a:lnTo>
                    <a:pt x="291248" y="112267"/>
                  </a:lnTo>
                  <a:lnTo>
                    <a:pt x="148716" y="112267"/>
                  </a:lnTo>
                  <a:lnTo>
                    <a:pt x="141890" y="111674"/>
                  </a:lnTo>
                  <a:lnTo>
                    <a:pt x="135445" y="109902"/>
                  </a:lnTo>
                  <a:lnTo>
                    <a:pt x="135096" y="109727"/>
                  </a:lnTo>
                  <a:close/>
                </a:path>
                <a:path w="334645" h="269239">
                  <a:moveTo>
                    <a:pt x="54101" y="0"/>
                  </a:moveTo>
                  <a:lnTo>
                    <a:pt x="0" y="89788"/>
                  </a:lnTo>
                  <a:lnTo>
                    <a:pt x="42290" y="139064"/>
                  </a:lnTo>
                  <a:lnTo>
                    <a:pt x="58547" y="120395"/>
                  </a:lnTo>
                  <a:lnTo>
                    <a:pt x="63273" y="115835"/>
                  </a:lnTo>
                  <a:lnTo>
                    <a:pt x="68929" y="112490"/>
                  </a:lnTo>
                  <a:lnTo>
                    <a:pt x="75299" y="110430"/>
                  </a:lnTo>
                  <a:lnTo>
                    <a:pt x="82168" y="109727"/>
                  </a:lnTo>
                  <a:lnTo>
                    <a:pt x="135096" y="109727"/>
                  </a:lnTo>
                  <a:lnTo>
                    <a:pt x="129571" y="106963"/>
                  </a:lnTo>
                  <a:lnTo>
                    <a:pt x="124460" y="102869"/>
                  </a:lnTo>
                  <a:lnTo>
                    <a:pt x="115508" y="90987"/>
                  </a:lnTo>
                  <a:lnTo>
                    <a:pt x="111902" y="77057"/>
                  </a:lnTo>
                  <a:lnTo>
                    <a:pt x="113655" y="62793"/>
                  </a:lnTo>
                  <a:lnTo>
                    <a:pt x="120776" y="49910"/>
                  </a:lnTo>
                  <a:lnTo>
                    <a:pt x="155900" y="9318"/>
                  </a:lnTo>
                  <a:lnTo>
                    <a:pt x="109315" y="9318"/>
                  </a:lnTo>
                  <a:lnTo>
                    <a:pt x="82256" y="8510"/>
                  </a:lnTo>
                  <a:lnTo>
                    <a:pt x="54101" y="0"/>
                  </a:lnTo>
                  <a:close/>
                </a:path>
                <a:path w="334645" h="269239">
                  <a:moveTo>
                    <a:pt x="219710" y="50545"/>
                  </a:moveTo>
                  <a:lnTo>
                    <a:pt x="176784" y="99821"/>
                  </a:lnTo>
                  <a:lnTo>
                    <a:pt x="151891" y="112267"/>
                  </a:lnTo>
                  <a:lnTo>
                    <a:pt x="291248" y="112267"/>
                  </a:lnTo>
                  <a:lnTo>
                    <a:pt x="226567" y="56768"/>
                  </a:lnTo>
                  <a:lnTo>
                    <a:pt x="219710" y="50545"/>
                  </a:lnTo>
                  <a:close/>
                </a:path>
                <a:path w="334645" h="269239">
                  <a:moveTo>
                    <a:pt x="134612" y="7340"/>
                  </a:moveTo>
                  <a:lnTo>
                    <a:pt x="109315" y="9318"/>
                  </a:lnTo>
                  <a:lnTo>
                    <a:pt x="155900" y="9318"/>
                  </a:lnTo>
                  <a:lnTo>
                    <a:pt x="157479" y="7492"/>
                  </a:lnTo>
                  <a:lnTo>
                    <a:pt x="134612" y="7340"/>
                  </a:lnTo>
                  <a:close/>
                </a:path>
              </a:pathLst>
            </a:custGeom>
            <a:solidFill>
              <a:srgbClr val="EC8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8085" y="3570732"/>
              <a:ext cx="126746" cy="14960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53535" y="3620516"/>
              <a:ext cx="264160" cy="147320"/>
            </a:xfrm>
            <a:custGeom>
              <a:avLst/>
              <a:gdLst/>
              <a:ahLst/>
              <a:cxnLst/>
              <a:rect l="l" t="t" r="r" b="b"/>
              <a:pathLst>
                <a:path w="264160" h="147320">
                  <a:moveTo>
                    <a:pt x="228966" y="38607"/>
                  </a:moveTo>
                  <a:lnTo>
                    <a:pt x="95297" y="38607"/>
                  </a:lnTo>
                  <a:lnTo>
                    <a:pt x="211883" y="138683"/>
                  </a:lnTo>
                  <a:lnTo>
                    <a:pt x="214931" y="141858"/>
                  </a:lnTo>
                  <a:lnTo>
                    <a:pt x="216201" y="143128"/>
                  </a:lnTo>
                  <a:lnTo>
                    <a:pt x="218741" y="146811"/>
                  </a:lnTo>
                  <a:lnTo>
                    <a:pt x="263572" y="95122"/>
                  </a:lnTo>
                  <a:lnTo>
                    <a:pt x="228966" y="38607"/>
                  </a:lnTo>
                  <a:close/>
                </a:path>
                <a:path w="264160" h="147320">
                  <a:moveTo>
                    <a:pt x="69135" y="0"/>
                  </a:moveTo>
                  <a:lnTo>
                    <a:pt x="6270" y="64642"/>
                  </a:lnTo>
                  <a:lnTo>
                    <a:pt x="0" y="82819"/>
                  </a:lnTo>
                  <a:lnTo>
                    <a:pt x="2538" y="91914"/>
                  </a:lnTo>
                  <a:lnTo>
                    <a:pt x="8683" y="99567"/>
                  </a:lnTo>
                  <a:lnTo>
                    <a:pt x="14271" y="103885"/>
                  </a:lnTo>
                  <a:lnTo>
                    <a:pt x="20494" y="106425"/>
                  </a:lnTo>
                  <a:lnTo>
                    <a:pt x="33575" y="105155"/>
                  </a:lnTo>
                  <a:lnTo>
                    <a:pt x="39925" y="102615"/>
                  </a:lnTo>
                  <a:lnTo>
                    <a:pt x="44243" y="97027"/>
                  </a:lnTo>
                  <a:lnTo>
                    <a:pt x="95297" y="38607"/>
                  </a:lnTo>
                  <a:lnTo>
                    <a:pt x="228966" y="38607"/>
                  </a:lnTo>
                  <a:lnTo>
                    <a:pt x="215420" y="16486"/>
                  </a:lnTo>
                  <a:lnTo>
                    <a:pt x="174226" y="16486"/>
                  </a:lnTo>
                  <a:lnTo>
                    <a:pt x="141446" y="14954"/>
                  </a:lnTo>
                  <a:lnTo>
                    <a:pt x="110547" y="8421"/>
                  </a:lnTo>
                  <a:lnTo>
                    <a:pt x="79803" y="1269"/>
                  </a:lnTo>
                  <a:lnTo>
                    <a:pt x="79168" y="1269"/>
                  </a:lnTo>
                  <a:lnTo>
                    <a:pt x="76628" y="634"/>
                  </a:lnTo>
                  <a:lnTo>
                    <a:pt x="69135" y="0"/>
                  </a:lnTo>
                  <a:close/>
                </a:path>
                <a:path w="264160" h="147320">
                  <a:moveTo>
                    <a:pt x="210613" y="8635"/>
                  </a:moveTo>
                  <a:lnTo>
                    <a:pt x="174226" y="16486"/>
                  </a:lnTo>
                  <a:lnTo>
                    <a:pt x="215420" y="16486"/>
                  </a:lnTo>
                  <a:lnTo>
                    <a:pt x="210613" y="8635"/>
                  </a:lnTo>
                  <a:close/>
                </a:path>
              </a:pathLst>
            </a:custGeom>
            <a:solidFill>
              <a:srgbClr val="FFB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6678168" y="2148839"/>
            <a:ext cx="1562100" cy="1229995"/>
          </a:xfrm>
          <a:custGeom>
            <a:avLst/>
            <a:gdLst/>
            <a:ahLst/>
            <a:cxnLst/>
            <a:rect l="l" t="t" r="r" b="b"/>
            <a:pathLst>
              <a:path w="1562100" h="1229995">
                <a:moveTo>
                  <a:pt x="0" y="1229868"/>
                </a:moveTo>
                <a:lnTo>
                  <a:pt x="1562100" y="1229868"/>
                </a:lnTo>
                <a:lnTo>
                  <a:pt x="1562100" y="0"/>
                </a:lnTo>
                <a:lnTo>
                  <a:pt x="0" y="0"/>
                </a:lnTo>
                <a:lnTo>
                  <a:pt x="0" y="1229868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78168" y="1792223"/>
            <a:ext cx="1562100" cy="3568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8255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Sanjay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Lohia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701028" y="2231135"/>
            <a:ext cx="208915" cy="650875"/>
            <a:chOff x="6701028" y="2231135"/>
            <a:chExt cx="208915" cy="650875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1028" y="2231135"/>
              <a:ext cx="208788" cy="2072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1028" y="2673095"/>
              <a:ext cx="208788" cy="20878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678168" y="2148839"/>
            <a:ext cx="1562100" cy="122999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860"/>
              </a:spcBef>
            </a:pPr>
            <a:r>
              <a:rPr sz="1000" spc="-5" dirty="0">
                <a:latin typeface="Arial MT"/>
                <a:cs typeface="Arial MT"/>
              </a:rPr>
              <a:t>Director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KABIL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Arial MT"/>
              <a:cs typeface="Arial MT"/>
            </a:endParaRPr>
          </a:p>
          <a:p>
            <a:pPr marL="307975" marR="200660">
              <a:lnSpc>
                <a:spcPct val="100000"/>
              </a:lnSpc>
            </a:pPr>
            <a:r>
              <a:rPr sz="1000" spc="-5" dirty="0">
                <a:latin typeface="Arial MT"/>
                <a:cs typeface="Arial MT"/>
              </a:rPr>
              <a:t>Additional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Secretary, </a:t>
            </a:r>
            <a:r>
              <a:rPr sz="1000" spc="-5" dirty="0">
                <a:latin typeface="Arial MT"/>
                <a:cs typeface="Arial MT"/>
              </a:rPr>
              <a:t>Ministry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Mines,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GoI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346947" y="1796851"/>
            <a:ext cx="2941320" cy="1586865"/>
            <a:chOff x="8346947" y="1796851"/>
            <a:chExt cx="2941320" cy="1586865"/>
          </a:xfrm>
        </p:grpSpPr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46947" y="1796851"/>
              <a:ext cx="1381535" cy="15846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724643" y="2150363"/>
              <a:ext cx="1564005" cy="1233170"/>
            </a:xfrm>
            <a:custGeom>
              <a:avLst/>
              <a:gdLst/>
              <a:ahLst/>
              <a:cxnLst/>
              <a:rect l="l" t="t" r="r" b="b"/>
              <a:pathLst>
                <a:path w="1564004" h="1233170">
                  <a:moveTo>
                    <a:pt x="0" y="1232915"/>
                  </a:moveTo>
                  <a:lnTo>
                    <a:pt x="1563624" y="1232915"/>
                  </a:lnTo>
                  <a:lnTo>
                    <a:pt x="1563624" y="0"/>
                  </a:lnTo>
                  <a:lnTo>
                    <a:pt x="0" y="0"/>
                  </a:lnTo>
                  <a:lnTo>
                    <a:pt x="0" y="1232915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724643" y="1793748"/>
            <a:ext cx="1564005" cy="3568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8191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645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Veena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Kumari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733788" y="2217420"/>
            <a:ext cx="208915" cy="655320"/>
            <a:chOff x="9733788" y="2217420"/>
            <a:chExt cx="208915" cy="655320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33788" y="2217420"/>
              <a:ext cx="208787" cy="2087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33788" y="2663952"/>
              <a:ext cx="208787" cy="20878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0021189" y="2233422"/>
            <a:ext cx="988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Director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KABIL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21189" y="2654299"/>
            <a:ext cx="9969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Joint </a:t>
            </a:r>
            <a:r>
              <a:rPr sz="1000" spc="-10" dirty="0">
                <a:latin typeface="Arial MT"/>
                <a:cs typeface="Arial MT"/>
              </a:rPr>
              <a:t>Secretary, </a:t>
            </a:r>
            <a:r>
              <a:rPr sz="1000" spc="-5" dirty="0">
                <a:latin typeface="Arial MT"/>
                <a:cs typeface="Arial MT"/>
              </a:rPr>
              <a:t> Ministry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Mines,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GoI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78168" y="4372355"/>
            <a:ext cx="1562100" cy="1229995"/>
          </a:xfrm>
          <a:custGeom>
            <a:avLst/>
            <a:gdLst/>
            <a:ahLst/>
            <a:cxnLst/>
            <a:rect l="l" t="t" r="r" b="b"/>
            <a:pathLst>
              <a:path w="1562100" h="1229995">
                <a:moveTo>
                  <a:pt x="0" y="1229868"/>
                </a:moveTo>
                <a:lnTo>
                  <a:pt x="1562100" y="1229868"/>
                </a:lnTo>
                <a:lnTo>
                  <a:pt x="1562100" y="0"/>
                </a:lnTo>
                <a:lnTo>
                  <a:pt x="0" y="0"/>
                </a:lnTo>
                <a:lnTo>
                  <a:pt x="0" y="1229868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678168" y="4015740"/>
            <a:ext cx="1562100" cy="35687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8318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65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Indra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Dev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Narayan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701028" y="4445508"/>
            <a:ext cx="208915" cy="734695"/>
            <a:chOff x="6701028" y="4445508"/>
            <a:chExt cx="208915" cy="734695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1028" y="4445508"/>
              <a:ext cx="208788" cy="2087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1028" y="4709160"/>
              <a:ext cx="208788" cy="2072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1028" y="4971288"/>
              <a:ext cx="208788" cy="208787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678168" y="4372355"/>
            <a:ext cx="1562100" cy="12299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795"/>
              </a:spcBef>
            </a:pPr>
            <a:r>
              <a:rPr sz="1000" spc="-5" dirty="0">
                <a:latin typeface="Arial MT"/>
                <a:cs typeface="Arial MT"/>
              </a:rPr>
              <a:t>Director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KABIL</a:t>
            </a:r>
            <a:endParaRPr sz="1000">
              <a:latin typeface="Arial MT"/>
              <a:cs typeface="Arial MT"/>
            </a:endParaRPr>
          </a:p>
          <a:p>
            <a:pPr marL="308610">
              <a:lnSpc>
                <a:spcPct val="100000"/>
              </a:lnSpc>
              <a:spcBef>
                <a:spcPts val="875"/>
              </a:spcBef>
            </a:pPr>
            <a:r>
              <a:rPr sz="1000" spc="-5" dirty="0">
                <a:latin typeface="Arial MT"/>
                <a:cs typeface="Arial MT"/>
              </a:rPr>
              <a:t>CMD of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MECL</a:t>
            </a:r>
            <a:endParaRPr sz="1000">
              <a:latin typeface="Arial MT"/>
              <a:cs typeface="Arial MT"/>
            </a:endParaRPr>
          </a:p>
          <a:p>
            <a:pPr marL="308610" marR="186055">
              <a:lnSpc>
                <a:spcPct val="100000"/>
              </a:lnSpc>
              <a:spcBef>
                <a:spcPts val="795"/>
              </a:spcBef>
            </a:pPr>
            <a:r>
              <a:rPr sz="1000" spc="-5" dirty="0">
                <a:latin typeface="Arial MT"/>
                <a:cs typeface="Arial MT"/>
              </a:rPr>
              <a:t>30+</a:t>
            </a:r>
            <a:r>
              <a:rPr sz="1000" spc="-10" dirty="0">
                <a:latin typeface="Arial MT"/>
                <a:cs typeface="Arial MT"/>
              </a:rPr>
              <a:t> years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experience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in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Mine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Planning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&amp;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Design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24643" y="4012691"/>
            <a:ext cx="1564005" cy="358140"/>
          </a:xfrm>
          <a:prstGeom prst="rect">
            <a:avLst/>
          </a:prstGeom>
          <a:solidFill>
            <a:srgbClr val="DB526A"/>
          </a:solidFill>
        </p:spPr>
        <p:txBody>
          <a:bodyPr vert="horz" wrap="square" lIns="0" tIns="8382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Ghanshyam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Sharma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752076" y="4404359"/>
            <a:ext cx="207645" cy="1068705"/>
            <a:chOff x="9752076" y="4404359"/>
            <a:chExt cx="207645" cy="1068705"/>
          </a:xfrm>
        </p:grpSpPr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52076" y="4404359"/>
              <a:ext cx="207264" cy="2087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52076" y="4666487"/>
              <a:ext cx="207264" cy="2087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52076" y="5263895"/>
              <a:ext cx="207264" cy="208787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9724643" y="4370832"/>
            <a:ext cx="1564005" cy="12319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480"/>
              </a:spcBef>
            </a:pPr>
            <a:r>
              <a:rPr sz="1000" spc="-5" dirty="0">
                <a:latin typeface="Arial MT"/>
                <a:cs typeface="Arial MT"/>
              </a:rPr>
              <a:t>Director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KABIL</a:t>
            </a:r>
            <a:endParaRPr sz="1000">
              <a:latin typeface="Arial MT"/>
              <a:cs typeface="Arial MT"/>
            </a:endParaRPr>
          </a:p>
          <a:p>
            <a:pPr marL="313690" marR="36195">
              <a:lnSpc>
                <a:spcPct val="100000"/>
              </a:lnSpc>
              <a:spcBef>
                <a:spcPts val="875"/>
              </a:spcBef>
            </a:pPr>
            <a:r>
              <a:rPr sz="900" dirty="0">
                <a:latin typeface="Arial MT"/>
                <a:cs typeface="Arial MT"/>
              </a:rPr>
              <a:t>Director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(Finance)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HCL, </a:t>
            </a:r>
            <a:r>
              <a:rPr sz="900" spc="-23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with Addl. Charge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(CMD HCL </a:t>
            </a:r>
            <a:r>
              <a:rPr sz="900" dirty="0">
                <a:latin typeface="Arial MT"/>
                <a:cs typeface="Arial MT"/>
              </a:rPr>
              <a:t>&amp; Director 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(Finance)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MECL)</a:t>
            </a:r>
            <a:endParaRPr sz="900">
              <a:latin typeface="Arial MT"/>
              <a:cs typeface="Arial MT"/>
            </a:endParaRPr>
          </a:p>
          <a:p>
            <a:pPr marL="313690" marR="542925">
              <a:lnSpc>
                <a:spcPct val="100000"/>
              </a:lnSpc>
              <a:spcBef>
                <a:spcPts val="310"/>
              </a:spcBef>
            </a:pPr>
            <a:r>
              <a:rPr sz="1000" spc="-5" dirty="0">
                <a:latin typeface="Arial MT"/>
                <a:cs typeface="Arial MT"/>
              </a:rPr>
              <a:t>30+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years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of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experience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00471" y="4018788"/>
            <a:ext cx="1380744" cy="158343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1328" y="1796795"/>
            <a:ext cx="1389887" cy="1592579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767333" y="721613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96569" y="6358790"/>
            <a:ext cx="2029460" cy="2889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spc="-10" dirty="0">
                <a:latin typeface="Arial MT"/>
                <a:cs typeface="Arial MT"/>
              </a:rPr>
              <a:t>PwC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| KABIL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:</a:t>
            </a:r>
            <a:r>
              <a:rPr sz="750" spc="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Securing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India's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Critical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750" dirty="0">
                <a:latin typeface="Arial MT"/>
                <a:cs typeface="Arial MT"/>
              </a:rPr>
              <a:t>Pri</a:t>
            </a:r>
            <a:r>
              <a:rPr sz="750" spc="15" dirty="0">
                <a:latin typeface="Arial MT"/>
                <a:cs typeface="Arial MT"/>
              </a:rPr>
              <a:t>v</a:t>
            </a:r>
            <a:r>
              <a:rPr sz="750" dirty="0">
                <a:latin typeface="Arial MT"/>
                <a:cs typeface="Arial MT"/>
              </a:rPr>
              <a:t>a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e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&amp;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</a:t>
            </a:r>
            <a:r>
              <a:rPr sz="750" dirty="0">
                <a:latin typeface="Arial MT"/>
                <a:cs typeface="Arial MT"/>
              </a:rPr>
              <a:t>onfid</a:t>
            </a:r>
            <a:r>
              <a:rPr sz="750" spc="-15" dirty="0">
                <a:latin typeface="Arial MT"/>
                <a:cs typeface="Arial MT"/>
              </a:rPr>
              <a:t>e</a:t>
            </a:r>
            <a:r>
              <a:rPr sz="750" dirty="0">
                <a:latin typeface="Arial MT"/>
                <a:cs typeface="Arial MT"/>
              </a:rPr>
              <a:t>n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i</a:t>
            </a:r>
            <a:r>
              <a:rPr sz="750" spc="-15" dirty="0">
                <a:latin typeface="Arial MT"/>
                <a:cs typeface="Arial MT"/>
              </a:rPr>
              <a:t>a</a:t>
            </a:r>
            <a:r>
              <a:rPr sz="750" dirty="0"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449306" y="6361838"/>
            <a:ext cx="1083310" cy="2990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latin typeface="Arial MT"/>
                <a:cs typeface="Arial MT"/>
              </a:rPr>
              <a:t>M</a:t>
            </a:r>
            <a:r>
              <a:rPr sz="750" dirty="0">
                <a:latin typeface="Arial MT"/>
                <a:cs typeface="Arial MT"/>
              </a:rPr>
              <a:t>onda</a:t>
            </a:r>
            <a:r>
              <a:rPr sz="750" spc="-10" dirty="0">
                <a:latin typeface="Arial MT"/>
                <a:cs typeface="Arial MT"/>
              </a:rPr>
              <a:t>y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August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7,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35560" algn="r">
              <a:lnSpc>
                <a:spcPct val="100000"/>
              </a:lnSpc>
              <a:spcBef>
                <a:spcPts val="405"/>
              </a:spcBef>
            </a:pPr>
            <a:fld id="{81D60167-4931-47E6-BA6A-407CBD079E47}" type="slidenum">
              <a:rPr sz="750" dirty="0">
                <a:latin typeface="Arial MT"/>
                <a:cs typeface="Arial MT"/>
              </a:rPr>
              <a:t>6</a:t>
            </a:fld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82003" y="282955"/>
            <a:ext cx="48520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Georgia"/>
                <a:cs typeface="Georgia"/>
              </a:rPr>
              <a:t>KABIL genetically</a:t>
            </a:r>
            <a:r>
              <a:rPr sz="2800" b="0" spc="-5" dirty="0">
                <a:latin typeface="Georgia"/>
                <a:cs typeface="Georgia"/>
              </a:rPr>
              <a:t> brings </a:t>
            </a:r>
            <a:r>
              <a:rPr sz="2800" b="0" dirty="0">
                <a:latin typeface="Georgia"/>
                <a:cs typeface="Georgia"/>
              </a:rPr>
              <a:t> </a:t>
            </a:r>
            <a:r>
              <a:rPr sz="2800" b="0" spc="-10" dirty="0">
                <a:latin typeface="Georgia"/>
                <a:cs typeface="Georgia"/>
              </a:rPr>
              <a:t>diversified</a:t>
            </a:r>
            <a:r>
              <a:rPr sz="2800" b="0" spc="15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expertise</a:t>
            </a:r>
            <a:r>
              <a:rPr sz="2800" b="0" spc="-15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across</a:t>
            </a:r>
            <a:r>
              <a:rPr sz="2800" b="0" spc="30" dirty="0">
                <a:latin typeface="Georgia"/>
                <a:cs typeface="Georgia"/>
              </a:rPr>
              <a:t> </a:t>
            </a:r>
            <a:r>
              <a:rPr sz="2800" b="0" spc="-10" dirty="0">
                <a:latin typeface="Georgia"/>
                <a:cs typeface="Georgia"/>
              </a:rPr>
              <a:t>the </a:t>
            </a:r>
            <a:r>
              <a:rPr sz="2800" b="0" spc="-660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mineral</a:t>
            </a:r>
            <a:r>
              <a:rPr sz="2800" b="0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value</a:t>
            </a:r>
            <a:r>
              <a:rPr sz="2800" b="0" spc="5" dirty="0">
                <a:latin typeface="Georgia"/>
                <a:cs typeface="Georgia"/>
              </a:rPr>
              <a:t> </a:t>
            </a:r>
            <a:r>
              <a:rPr sz="2800" b="0" spc="-10" dirty="0">
                <a:latin typeface="Georgia"/>
                <a:cs typeface="Georgia"/>
              </a:rPr>
              <a:t>chain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38072" y="1097280"/>
            <a:ext cx="4497705" cy="4495800"/>
            <a:chOff x="1338072" y="1097280"/>
            <a:chExt cx="4497705" cy="4495800"/>
          </a:xfrm>
        </p:grpSpPr>
        <p:sp>
          <p:nvSpPr>
            <p:cNvPr id="7" name="object 7"/>
            <p:cNvSpPr/>
            <p:nvPr/>
          </p:nvSpPr>
          <p:spPr>
            <a:xfrm>
              <a:off x="3353561" y="2672333"/>
              <a:ext cx="993775" cy="1559560"/>
            </a:xfrm>
            <a:custGeom>
              <a:avLst/>
              <a:gdLst/>
              <a:ahLst/>
              <a:cxnLst/>
              <a:rect l="l" t="t" r="r" b="b"/>
              <a:pathLst>
                <a:path w="993775" h="1559560">
                  <a:moveTo>
                    <a:pt x="0" y="284988"/>
                  </a:moveTo>
                  <a:lnTo>
                    <a:pt x="3731" y="238771"/>
                  </a:lnTo>
                  <a:lnTo>
                    <a:pt x="14532" y="194925"/>
                  </a:lnTo>
                  <a:lnTo>
                    <a:pt x="31817" y="154037"/>
                  </a:lnTo>
                  <a:lnTo>
                    <a:pt x="54998" y="116695"/>
                  </a:lnTo>
                  <a:lnTo>
                    <a:pt x="83486" y="83486"/>
                  </a:lnTo>
                  <a:lnTo>
                    <a:pt x="116695" y="54998"/>
                  </a:lnTo>
                  <a:lnTo>
                    <a:pt x="154037" y="31817"/>
                  </a:lnTo>
                  <a:lnTo>
                    <a:pt x="194925" y="14532"/>
                  </a:lnTo>
                  <a:lnTo>
                    <a:pt x="238771" y="3731"/>
                  </a:lnTo>
                  <a:lnTo>
                    <a:pt x="284988" y="0"/>
                  </a:lnTo>
                  <a:lnTo>
                    <a:pt x="331204" y="3731"/>
                  </a:lnTo>
                  <a:lnTo>
                    <a:pt x="375050" y="14532"/>
                  </a:lnTo>
                  <a:lnTo>
                    <a:pt x="415938" y="31817"/>
                  </a:lnTo>
                  <a:lnTo>
                    <a:pt x="453280" y="54998"/>
                  </a:lnTo>
                  <a:lnTo>
                    <a:pt x="486489" y="83486"/>
                  </a:lnTo>
                  <a:lnTo>
                    <a:pt x="514977" y="116695"/>
                  </a:lnTo>
                  <a:lnTo>
                    <a:pt x="538158" y="154037"/>
                  </a:lnTo>
                  <a:lnTo>
                    <a:pt x="555443" y="194925"/>
                  </a:lnTo>
                  <a:lnTo>
                    <a:pt x="566244" y="238771"/>
                  </a:lnTo>
                  <a:lnTo>
                    <a:pt x="569976" y="284988"/>
                  </a:lnTo>
                  <a:lnTo>
                    <a:pt x="566244" y="331204"/>
                  </a:lnTo>
                  <a:lnTo>
                    <a:pt x="555443" y="375050"/>
                  </a:lnTo>
                  <a:lnTo>
                    <a:pt x="538158" y="415938"/>
                  </a:lnTo>
                  <a:lnTo>
                    <a:pt x="514977" y="453280"/>
                  </a:lnTo>
                  <a:lnTo>
                    <a:pt x="486489" y="486489"/>
                  </a:lnTo>
                  <a:lnTo>
                    <a:pt x="453280" y="514977"/>
                  </a:lnTo>
                  <a:lnTo>
                    <a:pt x="415938" y="538158"/>
                  </a:lnTo>
                  <a:lnTo>
                    <a:pt x="375050" y="555443"/>
                  </a:lnTo>
                  <a:lnTo>
                    <a:pt x="331204" y="566244"/>
                  </a:lnTo>
                  <a:lnTo>
                    <a:pt x="284988" y="569976"/>
                  </a:lnTo>
                  <a:lnTo>
                    <a:pt x="238771" y="566244"/>
                  </a:lnTo>
                  <a:lnTo>
                    <a:pt x="194925" y="555443"/>
                  </a:lnTo>
                  <a:lnTo>
                    <a:pt x="154037" y="538158"/>
                  </a:lnTo>
                  <a:lnTo>
                    <a:pt x="116695" y="514977"/>
                  </a:lnTo>
                  <a:lnTo>
                    <a:pt x="83486" y="486489"/>
                  </a:lnTo>
                  <a:lnTo>
                    <a:pt x="54998" y="453280"/>
                  </a:lnTo>
                  <a:lnTo>
                    <a:pt x="31817" y="415938"/>
                  </a:lnTo>
                  <a:lnTo>
                    <a:pt x="14532" y="375050"/>
                  </a:lnTo>
                  <a:lnTo>
                    <a:pt x="3731" y="331204"/>
                  </a:lnTo>
                  <a:lnTo>
                    <a:pt x="0" y="284988"/>
                  </a:lnTo>
                  <a:close/>
                </a:path>
                <a:path w="993775" h="1559560">
                  <a:moveTo>
                    <a:pt x="487045" y="83819"/>
                  </a:moveTo>
                  <a:lnTo>
                    <a:pt x="83820" y="487044"/>
                  </a:lnTo>
                </a:path>
                <a:path w="993775" h="1559560">
                  <a:moveTo>
                    <a:pt x="83820" y="83819"/>
                  </a:moveTo>
                  <a:lnTo>
                    <a:pt x="487045" y="487044"/>
                  </a:lnTo>
                </a:path>
                <a:path w="993775" h="1559560">
                  <a:moveTo>
                    <a:pt x="284988" y="1204721"/>
                  </a:moveTo>
                  <a:lnTo>
                    <a:pt x="288222" y="1156638"/>
                  </a:lnTo>
                  <a:lnTo>
                    <a:pt x="297643" y="1110521"/>
                  </a:lnTo>
                  <a:lnTo>
                    <a:pt x="312830" y="1066794"/>
                  </a:lnTo>
                  <a:lnTo>
                    <a:pt x="333360" y="1025877"/>
                  </a:lnTo>
                  <a:lnTo>
                    <a:pt x="358812" y="988194"/>
                  </a:lnTo>
                  <a:lnTo>
                    <a:pt x="388762" y="954166"/>
                  </a:lnTo>
                  <a:lnTo>
                    <a:pt x="422790" y="924216"/>
                  </a:lnTo>
                  <a:lnTo>
                    <a:pt x="460473" y="898764"/>
                  </a:lnTo>
                  <a:lnTo>
                    <a:pt x="501390" y="878234"/>
                  </a:lnTo>
                  <a:lnTo>
                    <a:pt x="545117" y="863047"/>
                  </a:lnTo>
                  <a:lnTo>
                    <a:pt x="591234" y="853626"/>
                  </a:lnTo>
                  <a:lnTo>
                    <a:pt x="639317" y="850391"/>
                  </a:lnTo>
                  <a:lnTo>
                    <a:pt x="687401" y="853626"/>
                  </a:lnTo>
                  <a:lnTo>
                    <a:pt x="733518" y="863047"/>
                  </a:lnTo>
                  <a:lnTo>
                    <a:pt x="777245" y="878234"/>
                  </a:lnTo>
                  <a:lnTo>
                    <a:pt x="818162" y="898764"/>
                  </a:lnTo>
                  <a:lnTo>
                    <a:pt x="855845" y="924216"/>
                  </a:lnTo>
                  <a:lnTo>
                    <a:pt x="889873" y="954166"/>
                  </a:lnTo>
                  <a:lnTo>
                    <a:pt x="919823" y="988194"/>
                  </a:lnTo>
                  <a:lnTo>
                    <a:pt x="945275" y="1025877"/>
                  </a:lnTo>
                  <a:lnTo>
                    <a:pt x="965805" y="1066794"/>
                  </a:lnTo>
                  <a:lnTo>
                    <a:pt x="980992" y="1110521"/>
                  </a:lnTo>
                  <a:lnTo>
                    <a:pt x="990413" y="1156638"/>
                  </a:lnTo>
                  <a:lnTo>
                    <a:pt x="993648" y="1204721"/>
                  </a:lnTo>
                  <a:lnTo>
                    <a:pt x="990413" y="1252805"/>
                  </a:lnTo>
                  <a:lnTo>
                    <a:pt x="980992" y="1298922"/>
                  </a:lnTo>
                  <a:lnTo>
                    <a:pt x="965805" y="1342649"/>
                  </a:lnTo>
                  <a:lnTo>
                    <a:pt x="945275" y="1383566"/>
                  </a:lnTo>
                  <a:lnTo>
                    <a:pt x="919823" y="1421249"/>
                  </a:lnTo>
                  <a:lnTo>
                    <a:pt x="889873" y="1455277"/>
                  </a:lnTo>
                  <a:lnTo>
                    <a:pt x="855845" y="1485227"/>
                  </a:lnTo>
                  <a:lnTo>
                    <a:pt x="818162" y="1510679"/>
                  </a:lnTo>
                  <a:lnTo>
                    <a:pt x="777245" y="1531209"/>
                  </a:lnTo>
                  <a:lnTo>
                    <a:pt x="733518" y="1546396"/>
                  </a:lnTo>
                  <a:lnTo>
                    <a:pt x="687401" y="1555817"/>
                  </a:lnTo>
                  <a:lnTo>
                    <a:pt x="639317" y="1559052"/>
                  </a:lnTo>
                  <a:lnTo>
                    <a:pt x="591234" y="1555817"/>
                  </a:lnTo>
                  <a:lnTo>
                    <a:pt x="545117" y="1546396"/>
                  </a:lnTo>
                  <a:lnTo>
                    <a:pt x="501390" y="1531209"/>
                  </a:lnTo>
                  <a:lnTo>
                    <a:pt x="460473" y="1510679"/>
                  </a:lnTo>
                  <a:lnTo>
                    <a:pt x="422790" y="1485227"/>
                  </a:lnTo>
                  <a:lnTo>
                    <a:pt x="388762" y="1455277"/>
                  </a:lnTo>
                  <a:lnTo>
                    <a:pt x="358812" y="1421249"/>
                  </a:lnTo>
                  <a:lnTo>
                    <a:pt x="333360" y="1383566"/>
                  </a:lnTo>
                  <a:lnTo>
                    <a:pt x="312830" y="1342649"/>
                  </a:lnTo>
                  <a:lnTo>
                    <a:pt x="297643" y="1298922"/>
                  </a:lnTo>
                  <a:lnTo>
                    <a:pt x="288222" y="1252805"/>
                  </a:lnTo>
                  <a:lnTo>
                    <a:pt x="284988" y="1204721"/>
                  </a:lnTo>
                  <a:close/>
                </a:path>
                <a:path w="993775" h="1559560">
                  <a:moveTo>
                    <a:pt x="889253" y="954023"/>
                  </a:moveTo>
                  <a:lnTo>
                    <a:pt x="388620" y="1454658"/>
                  </a:lnTo>
                </a:path>
                <a:path w="993775" h="1559560">
                  <a:moveTo>
                    <a:pt x="388620" y="954023"/>
                  </a:moveTo>
                  <a:lnTo>
                    <a:pt x="889253" y="1454658"/>
                  </a:lnTo>
                </a:path>
              </a:pathLst>
            </a:custGeom>
            <a:ln w="285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5601" y="293446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19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10" y="0"/>
                  </a:lnTo>
                  <a:lnTo>
                    <a:pt x="164103" y="9274"/>
                  </a:lnTo>
                  <a:lnTo>
                    <a:pt x="201644" y="34575"/>
                  </a:lnTo>
                  <a:lnTo>
                    <a:pt x="226945" y="72116"/>
                  </a:lnTo>
                  <a:lnTo>
                    <a:pt x="236220" y="118110"/>
                  </a:lnTo>
                  <a:lnTo>
                    <a:pt x="226945" y="164103"/>
                  </a:lnTo>
                  <a:lnTo>
                    <a:pt x="201644" y="201644"/>
                  </a:lnTo>
                  <a:lnTo>
                    <a:pt x="164103" y="226945"/>
                  </a:lnTo>
                  <a:lnTo>
                    <a:pt x="118110" y="236220"/>
                  </a:lnTo>
                  <a:lnTo>
                    <a:pt x="72116" y="226945"/>
                  </a:lnTo>
                  <a:lnTo>
                    <a:pt x="34575" y="201644"/>
                  </a:lnTo>
                  <a:lnTo>
                    <a:pt x="9274" y="164103"/>
                  </a:lnTo>
                  <a:lnTo>
                    <a:pt x="0" y="118110"/>
                  </a:lnTo>
                  <a:close/>
                </a:path>
                <a:path w="236220" h="236219">
                  <a:moveTo>
                    <a:pt x="200406" y="33527"/>
                  </a:moveTo>
                  <a:lnTo>
                    <a:pt x="33527" y="200405"/>
                  </a:lnTo>
                </a:path>
                <a:path w="236220" h="236219">
                  <a:moveTo>
                    <a:pt x="33527" y="33527"/>
                  </a:moveTo>
                  <a:lnTo>
                    <a:pt x="200406" y="200405"/>
                  </a:lnTo>
                </a:path>
              </a:pathLst>
            </a:custGeom>
            <a:ln w="2286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361" y="2419350"/>
              <a:ext cx="501650" cy="1394460"/>
            </a:xfrm>
            <a:custGeom>
              <a:avLst/>
              <a:gdLst/>
              <a:ahLst/>
              <a:cxnLst/>
              <a:rect l="l" t="t" r="r" b="b"/>
              <a:pathLst>
                <a:path w="501650" h="1394460">
                  <a:moveTo>
                    <a:pt x="76200" y="1219962"/>
                  </a:moveTo>
                  <a:lnTo>
                    <a:pt x="82431" y="1266357"/>
                  </a:lnTo>
                  <a:lnTo>
                    <a:pt x="100019" y="1308043"/>
                  </a:lnTo>
                  <a:lnTo>
                    <a:pt x="127301" y="1343358"/>
                  </a:lnTo>
                  <a:lnTo>
                    <a:pt x="162616" y="1370640"/>
                  </a:lnTo>
                  <a:lnTo>
                    <a:pt x="204302" y="1388228"/>
                  </a:lnTo>
                  <a:lnTo>
                    <a:pt x="250698" y="1394460"/>
                  </a:lnTo>
                  <a:lnTo>
                    <a:pt x="297093" y="1388228"/>
                  </a:lnTo>
                  <a:lnTo>
                    <a:pt x="338779" y="1370640"/>
                  </a:lnTo>
                  <a:lnTo>
                    <a:pt x="374094" y="1343358"/>
                  </a:lnTo>
                  <a:lnTo>
                    <a:pt x="401376" y="1308043"/>
                  </a:lnTo>
                  <a:lnTo>
                    <a:pt x="418964" y="1266357"/>
                  </a:lnTo>
                  <a:lnTo>
                    <a:pt x="425195" y="1219962"/>
                  </a:lnTo>
                  <a:lnTo>
                    <a:pt x="418964" y="1173566"/>
                  </a:lnTo>
                  <a:lnTo>
                    <a:pt x="401376" y="1131880"/>
                  </a:lnTo>
                  <a:lnTo>
                    <a:pt x="374094" y="1096565"/>
                  </a:lnTo>
                  <a:lnTo>
                    <a:pt x="338779" y="1069283"/>
                  </a:lnTo>
                  <a:lnTo>
                    <a:pt x="297093" y="1051695"/>
                  </a:lnTo>
                  <a:lnTo>
                    <a:pt x="250698" y="1045463"/>
                  </a:lnTo>
                  <a:lnTo>
                    <a:pt x="204302" y="1051695"/>
                  </a:lnTo>
                  <a:lnTo>
                    <a:pt x="162616" y="1069283"/>
                  </a:lnTo>
                  <a:lnTo>
                    <a:pt x="127301" y="1096565"/>
                  </a:lnTo>
                  <a:lnTo>
                    <a:pt x="100019" y="1131880"/>
                  </a:lnTo>
                  <a:lnTo>
                    <a:pt x="82431" y="1173566"/>
                  </a:lnTo>
                  <a:lnTo>
                    <a:pt x="76200" y="1219962"/>
                  </a:lnTo>
                  <a:close/>
                </a:path>
                <a:path w="501650" h="1394460">
                  <a:moveTo>
                    <a:pt x="374776" y="1342517"/>
                  </a:moveTo>
                  <a:lnTo>
                    <a:pt x="128015" y="1095755"/>
                  </a:lnTo>
                </a:path>
                <a:path w="501650" h="1394460">
                  <a:moveTo>
                    <a:pt x="128015" y="1342517"/>
                  </a:moveTo>
                  <a:lnTo>
                    <a:pt x="374776" y="1095755"/>
                  </a:lnTo>
                </a:path>
                <a:path w="501650" h="1394460">
                  <a:moveTo>
                    <a:pt x="0" y="249936"/>
                  </a:moveTo>
                  <a:lnTo>
                    <a:pt x="4039" y="205006"/>
                  </a:lnTo>
                  <a:lnTo>
                    <a:pt x="15687" y="162719"/>
                  </a:lnTo>
                  <a:lnTo>
                    <a:pt x="34233" y="123782"/>
                  </a:lnTo>
                  <a:lnTo>
                    <a:pt x="58969" y="88900"/>
                  </a:lnTo>
                  <a:lnTo>
                    <a:pt x="89187" y="58777"/>
                  </a:lnTo>
                  <a:lnTo>
                    <a:pt x="124177" y="34120"/>
                  </a:lnTo>
                  <a:lnTo>
                    <a:pt x="163232" y="15635"/>
                  </a:lnTo>
                  <a:lnTo>
                    <a:pt x="205641" y="4026"/>
                  </a:lnTo>
                  <a:lnTo>
                    <a:pt x="250698" y="0"/>
                  </a:lnTo>
                  <a:lnTo>
                    <a:pt x="295754" y="4026"/>
                  </a:lnTo>
                  <a:lnTo>
                    <a:pt x="338163" y="15635"/>
                  </a:lnTo>
                  <a:lnTo>
                    <a:pt x="377218" y="34120"/>
                  </a:lnTo>
                  <a:lnTo>
                    <a:pt x="412208" y="58777"/>
                  </a:lnTo>
                  <a:lnTo>
                    <a:pt x="442426" y="88900"/>
                  </a:lnTo>
                  <a:lnTo>
                    <a:pt x="467162" y="123782"/>
                  </a:lnTo>
                  <a:lnTo>
                    <a:pt x="485708" y="162719"/>
                  </a:lnTo>
                  <a:lnTo>
                    <a:pt x="497356" y="205006"/>
                  </a:lnTo>
                  <a:lnTo>
                    <a:pt x="501395" y="249936"/>
                  </a:lnTo>
                  <a:lnTo>
                    <a:pt x="497356" y="294865"/>
                  </a:lnTo>
                  <a:lnTo>
                    <a:pt x="485708" y="337152"/>
                  </a:lnTo>
                  <a:lnTo>
                    <a:pt x="467162" y="376089"/>
                  </a:lnTo>
                  <a:lnTo>
                    <a:pt x="442426" y="410971"/>
                  </a:lnTo>
                  <a:lnTo>
                    <a:pt x="412208" y="441094"/>
                  </a:lnTo>
                  <a:lnTo>
                    <a:pt x="377218" y="465751"/>
                  </a:lnTo>
                  <a:lnTo>
                    <a:pt x="338163" y="484236"/>
                  </a:lnTo>
                  <a:lnTo>
                    <a:pt x="295754" y="495845"/>
                  </a:lnTo>
                  <a:lnTo>
                    <a:pt x="250698" y="499872"/>
                  </a:lnTo>
                  <a:lnTo>
                    <a:pt x="205641" y="495845"/>
                  </a:lnTo>
                  <a:lnTo>
                    <a:pt x="163232" y="484236"/>
                  </a:lnTo>
                  <a:lnTo>
                    <a:pt x="124177" y="465751"/>
                  </a:lnTo>
                  <a:lnTo>
                    <a:pt x="89187" y="441094"/>
                  </a:lnTo>
                  <a:lnTo>
                    <a:pt x="58969" y="410972"/>
                  </a:lnTo>
                  <a:lnTo>
                    <a:pt x="34233" y="376089"/>
                  </a:lnTo>
                  <a:lnTo>
                    <a:pt x="15687" y="337152"/>
                  </a:lnTo>
                  <a:lnTo>
                    <a:pt x="4039" y="294865"/>
                  </a:lnTo>
                  <a:lnTo>
                    <a:pt x="0" y="249936"/>
                  </a:lnTo>
                  <a:close/>
                </a:path>
                <a:path w="501650" h="1394460">
                  <a:moveTo>
                    <a:pt x="427100" y="73151"/>
                  </a:moveTo>
                  <a:lnTo>
                    <a:pt x="73151" y="427100"/>
                  </a:lnTo>
                </a:path>
                <a:path w="501650" h="1394460">
                  <a:moveTo>
                    <a:pt x="73151" y="73151"/>
                  </a:moveTo>
                  <a:lnTo>
                    <a:pt x="427100" y="427100"/>
                  </a:lnTo>
                </a:path>
              </a:pathLst>
            </a:custGeom>
            <a:ln w="285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0192" y="1998344"/>
              <a:ext cx="241554" cy="2400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57122" y="1116330"/>
              <a:ext cx="4459605" cy="4457700"/>
            </a:xfrm>
            <a:custGeom>
              <a:avLst/>
              <a:gdLst/>
              <a:ahLst/>
              <a:cxnLst/>
              <a:rect l="l" t="t" r="r" b="b"/>
              <a:pathLst>
                <a:path w="4459605" h="4457700">
                  <a:moveTo>
                    <a:pt x="2229612" y="0"/>
                  </a:moveTo>
                  <a:lnTo>
                    <a:pt x="2181127" y="516"/>
                  </a:lnTo>
                  <a:lnTo>
                    <a:pt x="2132895" y="2059"/>
                  </a:lnTo>
                  <a:lnTo>
                    <a:pt x="2084926" y="4617"/>
                  </a:lnTo>
                  <a:lnTo>
                    <a:pt x="2037230" y="8180"/>
                  </a:lnTo>
                  <a:lnTo>
                    <a:pt x="1989819" y="12738"/>
                  </a:lnTo>
                  <a:lnTo>
                    <a:pt x="1942702" y="18281"/>
                  </a:lnTo>
                  <a:lnTo>
                    <a:pt x="1895890" y="24797"/>
                  </a:lnTo>
                  <a:lnTo>
                    <a:pt x="1849394" y="32277"/>
                  </a:lnTo>
                  <a:lnTo>
                    <a:pt x="1803223" y="40709"/>
                  </a:lnTo>
                  <a:lnTo>
                    <a:pt x="1757389" y="50084"/>
                  </a:lnTo>
                  <a:lnTo>
                    <a:pt x="1711902" y="60391"/>
                  </a:lnTo>
                  <a:lnTo>
                    <a:pt x="1666772" y="71620"/>
                  </a:lnTo>
                  <a:lnTo>
                    <a:pt x="1622009" y="83760"/>
                  </a:lnTo>
                  <a:lnTo>
                    <a:pt x="1577625" y="96800"/>
                  </a:lnTo>
                  <a:lnTo>
                    <a:pt x="1533629" y="110731"/>
                  </a:lnTo>
                  <a:lnTo>
                    <a:pt x="1490032" y="125541"/>
                  </a:lnTo>
                  <a:lnTo>
                    <a:pt x="1446845" y="141221"/>
                  </a:lnTo>
                  <a:lnTo>
                    <a:pt x="1404078" y="157759"/>
                  </a:lnTo>
                  <a:lnTo>
                    <a:pt x="1361741" y="175146"/>
                  </a:lnTo>
                  <a:lnTo>
                    <a:pt x="1319845" y="193371"/>
                  </a:lnTo>
                  <a:lnTo>
                    <a:pt x="1278401" y="212424"/>
                  </a:lnTo>
                  <a:lnTo>
                    <a:pt x="1237418" y="232293"/>
                  </a:lnTo>
                  <a:lnTo>
                    <a:pt x="1196908" y="252969"/>
                  </a:lnTo>
                  <a:lnTo>
                    <a:pt x="1156880" y="274441"/>
                  </a:lnTo>
                  <a:lnTo>
                    <a:pt x="1117345" y="296699"/>
                  </a:lnTo>
                  <a:lnTo>
                    <a:pt x="1078314" y="319733"/>
                  </a:lnTo>
                  <a:lnTo>
                    <a:pt x="1039798" y="343531"/>
                  </a:lnTo>
                  <a:lnTo>
                    <a:pt x="1001805" y="368083"/>
                  </a:lnTo>
                  <a:lnTo>
                    <a:pt x="964348" y="393379"/>
                  </a:lnTo>
                  <a:lnTo>
                    <a:pt x="927436" y="419409"/>
                  </a:lnTo>
                  <a:lnTo>
                    <a:pt x="891081" y="446161"/>
                  </a:lnTo>
                  <a:lnTo>
                    <a:pt x="855291" y="473626"/>
                  </a:lnTo>
                  <a:lnTo>
                    <a:pt x="820078" y="501794"/>
                  </a:lnTo>
                  <a:lnTo>
                    <a:pt x="785453" y="530653"/>
                  </a:lnTo>
                  <a:lnTo>
                    <a:pt x="751425" y="560193"/>
                  </a:lnTo>
                  <a:lnTo>
                    <a:pt x="718006" y="590403"/>
                  </a:lnTo>
                  <a:lnTo>
                    <a:pt x="685205" y="621274"/>
                  </a:lnTo>
                  <a:lnTo>
                    <a:pt x="653034" y="652795"/>
                  </a:lnTo>
                  <a:lnTo>
                    <a:pt x="621501" y="684956"/>
                  </a:lnTo>
                  <a:lnTo>
                    <a:pt x="590619" y="717745"/>
                  </a:lnTo>
                  <a:lnTo>
                    <a:pt x="560398" y="751153"/>
                  </a:lnTo>
                  <a:lnTo>
                    <a:pt x="530847" y="785168"/>
                  </a:lnTo>
                  <a:lnTo>
                    <a:pt x="501978" y="819781"/>
                  </a:lnTo>
                  <a:lnTo>
                    <a:pt x="473801" y="854982"/>
                  </a:lnTo>
                  <a:lnTo>
                    <a:pt x="446326" y="890759"/>
                  </a:lnTo>
                  <a:lnTo>
                    <a:pt x="419563" y="927102"/>
                  </a:lnTo>
                  <a:lnTo>
                    <a:pt x="393524" y="964001"/>
                  </a:lnTo>
                  <a:lnTo>
                    <a:pt x="368219" y="1001445"/>
                  </a:lnTo>
                  <a:lnTo>
                    <a:pt x="343658" y="1039425"/>
                  </a:lnTo>
                  <a:lnTo>
                    <a:pt x="319851" y="1077928"/>
                  </a:lnTo>
                  <a:lnTo>
                    <a:pt x="296810" y="1116946"/>
                  </a:lnTo>
                  <a:lnTo>
                    <a:pt x="274543" y="1156467"/>
                  </a:lnTo>
                  <a:lnTo>
                    <a:pt x="253063" y="1196481"/>
                  </a:lnTo>
                  <a:lnTo>
                    <a:pt x="232380" y="1236978"/>
                  </a:lnTo>
                  <a:lnTo>
                    <a:pt x="212503" y="1277947"/>
                  </a:lnTo>
                  <a:lnTo>
                    <a:pt x="193444" y="1319377"/>
                  </a:lnTo>
                  <a:lnTo>
                    <a:pt x="175212" y="1361259"/>
                  </a:lnTo>
                  <a:lnTo>
                    <a:pt x="157818" y="1403582"/>
                  </a:lnTo>
                  <a:lnTo>
                    <a:pt x="141274" y="1446334"/>
                  </a:lnTo>
                  <a:lnTo>
                    <a:pt x="125588" y="1489507"/>
                  </a:lnTo>
                  <a:lnTo>
                    <a:pt x="110772" y="1533090"/>
                  </a:lnTo>
                  <a:lnTo>
                    <a:pt x="96837" y="1577071"/>
                  </a:lnTo>
                  <a:lnTo>
                    <a:pt x="83791" y="1621441"/>
                  </a:lnTo>
                  <a:lnTo>
                    <a:pt x="71647" y="1666189"/>
                  </a:lnTo>
                  <a:lnTo>
                    <a:pt x="60414" y="1711304"/>
                  </a:lnTo>
                  <a:lnTo>
                    <a:pt x="50103" y="1756777"/>
                  </a:lnTo>
                  <a:lnTo>
                    <a:pt x="40725" y="1802596"/>
                  </a:lnTo>
                  <a:lnTo>
                    <a:pt x="32289" y="1848752"/>
                  </a:lnTo>
                  <a:lnTo>
                    <a:pt x="24807" y="1895233"/>
                  </a:lnTo>
                  <a:lnTo>
                    <a:pt x="18288" y="1942030"/>
                  </a:lnTo>
                  <a:lnTo>
                    <a:pt x="12743" y="1989132"/>
                  </a:lnTo>
                  <a:lnTo>
                    <a:pt x="8183" y="2036529"/>
                  </a:lnTo>
                  <a:lnTo>
                    <a:pt x="4619" y="2084209"/>
                  </a:lnTo>
                  <a:lnTo>
                    <a:pt x="2059" y="2132163"/>
                  </a:lnTo>
                  <a:lnTo>
                    <a:pt x="516" y="2180380"/>
                  </a:lnTo>
                  <a:lnTo>
                    <a:pt x="0" y="2228850"/>
                  </a:lnTo>
                  <a:lnTo>
                    <a:pt x="516" y="2277319"/>
                  </a:lnTo>
                  <a:lnTo>
                    <a:pt x="2059" y="2325536"/>
                  </a:lnTo>
                  <a:lnTo>
                    <a:pt x="4619" y="2373490"/>
                  </a:lnTo>
                  <a:lnTo>
                    <a:pt x="8183" y="2421170"/>
                  </a:lnTo>
                  <a:lnTo>
                    <a:pt x="12743" y="2468567"/>
                  </a:lnTo>
                  <a:lnTo>
                    <a:pt x="18288" y="2515669"/>
                  </a:lnTo>
                  <a:lnTo>
                    <a:pt x="24807" y="2562466"/>
                  </a:lnTo>
                  <a:lnTo>
                    <a:pt x="32289" y="2608947"/>
                  </a:lnTo>
                  <a:lnTo>
                    <a:pt x="40725" y="2655103"/>
                  </a:lnTo>
                  <a:lnTo>
                    <a:pt x="50103" y="2700922"/>
                  </a:lnTo>
                  <a:lnTo>
                    <a:pt x="60414" y="2746395"/>
                  </a:lnTo>
                  <a:lnTo>
                    <a:pt x="71647" y="2791510"/>
                  </a:lnTo>
                  <a:lnTo>
                    <a:pt x="83791" y="2836258"/>
                  </a:lnTo>
                  <a:lnTo>
                    <a:pt x="96837" y="2880628"/>
                  </a:lnTo>
                  <a:lnTo>
                    <a:pt x="110772" y="2924609"/>
                  </a:lnTo>
                  <a:lnTo>
                    <a:pt x="125588" y="2968192"/>
                  </a:lnTo>
                  <a:lnTo>
                    <a:pt x="141274" y="3011365"/>
                  </a:lnTo>
                  <a:lnTo>
                    <a:pt x="157818" y="3054117"/>
                  </a:lnTo>
                  <a:lnTo>
                    <a:pt x="175212" y="3096440"/>
                  </a:lnTo>
                  <a:lnTo>
                    <a:pt x="193444" y="3138322"/>
                  </a:lnTo>
                  <a:lnTo>
                    <a:pt x="212503" y="3179752"/>
                  </a:lnTo>
                  <a:lnTo>
                    <a:pt x="232380" y="3220721"/>
                  </a:lnTo>
                  <a:lnTo>
                    <a:pt x="253063" y="3261218"/>
                  </a:lnTo>
                  <a:lnTo>
                    <a:pt x="274543" y="3301232"/>
                  </a:lnTo>
                  <a:lnTo>
                    <a:pt x="296810" y="3340753"/>
                  </a:lnTo>
                  <a:lnTo>
                    <a:pt x="319851" y="3379771"/>
                  </a:lnTo>
                  <a:lnTo>
                    <a:pt x="343658" y="3418274"/>
                  </a:lnTo>
                  <a:lnTo>
                    <a:pt x="368219" y="3456254"/>
                  </a:lnTo>
                  <a:lnTo>
                    <a:pt x="393524" y="3493698"/>
                  </a:lnTo>
                  <a:lnTo>
                    <a:pt x="419563" y="3530597"/>
                  </a:lnTo>
                  <a:lnTo>
                    <a:pt x="446326" y="3566940"/>
                  </a:lnTo>
                  <a:lnTo>
                    <a:pt x="473801" y="3602717"/>
                  </a:lnTo>
                  <a:lnTo>
                    <a:pt x="501978" y="3637918"/>
                  </a:lnTo>
                  <a:lnTo>
                    <a:pt x="530847" y="3672531"/>
                  </a:lnTo>
                  <a:lnTo>
                    <a:pt x="560398" y="3706546"/>
                  </a:lnTo>
                  <a:lnTo>
                    <a:pt x="590619" y="3739954"/>
                  </a:lnTo>
                  <a:lnTo>
                    <a:pt x="621501" y="3772743"/>
                  </a:lnTo>
                  <a:lnTo>
                    <a:pt x="653034" y="3804904"/>
                  </a:lnTo>
                  <a:lnTo>
                    <a:pt x="685205" y="3836425"/>
                  </a:lnTo>
                  <a:lnTo>
                    <a:pt x="718006" y="3867296"/>
                  </a:lnTo>
                  <a:lnTo>
                    <a:pt x="751425" y="3897506"/>
                  </a:lnTo>
                  <a:lnTo>
                    <a:pt x="785453" y="3927046"/>
                  </a:lnTo>
                  <a:lnTo>
                    <a:pt x="820078" y="3955905"/>
                  </a:lnTo>
                  <a:lnTo>
                    <a:pt x="855291" y="3984073"/>
                  </a:lnTo>
                  <a:lnTo>
                    <a:pt x="891081" y="4011538"/>
                  </a:lnTo>
                  <a:lnTo>
                    <a:pt x="927436" y="4038290"/>
                  </a:lnTo>
                  <a:lnTo>
                    <a:pt x="964348" y="4064320"/>
                  </a:lnTo>
                  <a:lnTo>
                    <a:pt x="1001805" y="4089616"/>
                  </a:lnTo>
                  <a:lnTo>
                    <a:pt x="1039798" y="4114168"/>
                  </a:lnTo>
                  <a:lnTo>
                    <a:pt x="1078314" y="4137966"/>
                  </a:lnTo>
                  <a:lnTo>
                    <a:pt x="1117345" y="4161000"/>
                  </a:lnTo>
                  <a:lnTo>
                    <a:pt x="1156880" y="4183258"/>
                  </a:lnTo>
                  <a:lnTo>
                    <a:pt x="1196908" y="4204730"/>
                  </a:lnTo>
                  <a:lnTo>
                    <a:pt x="1237418" y="4225406"/>
                  </a:lnTo>
                  <a:lnTo>
                    <a:pt x="1278401" y="4245275"/>
                  </a:lnTo>
                  <a:lnTo>
                    <a:pt x="1319845" y="4264328"/>
                  </a:lnTo>
                  <a:lnTo>
                    <a:pt x="1361741" y="4282553"/>
                  </a:lnTo>
                  <a:lnTo>
                    <a:pt x="1404078" y="4299940"/>
                  </a:lnTo>
                  <a:lnTo>
                    <a:pt x="1446845" y="4316478"/>
                  </a:lnTo>
                  <a:lnTo>
                    <a:pt x="1490032" y="4332158"/>
                  </a:lnTo>
                  <a:lnTo>
                    <a:pt x="1533629" y="4346968"/>
                  </a:lnTo>
                  <a:lnTo>
                    <a:pt x="1577625" y="4360899"/>
                  </a:lnTo>
                  <a:lnTo>
                    <a:pt x="1622009" y="4373939"/>
                  </a:lnTo>
                  <a:lnTo>
                    <a:pt x="1666772" y="4386079"/>
                  </a:lnTo>
                  <a:lnTo>
                    <a:pt x="1711902" y="4397308"/>
                  </a:lnTo>
                  <a:lnTo>
                    <a:pt x="1757389" y="4407615"/>
                  </a:lnTo>
                  <a:lnTo>
                    <a:pt x="1803223" y="4416990"/>
                  </a:lnTo>
                  <a:lnTo>
                    <a:pt x="1849394" y="4425422"/>
                  </a:lnTo>
                  <a:lnTo>
                    <a:pt x="1895890" y="4432902"/>
                  </a:lnTo>
                  <a:lnTo>
                    <a:pt x="1942702" y="4439418"/>
                  </a:lnTo>
                  <a:lnTo>
                    <a:pt x="1989819" y="4444961"/>
                  </a:lnTo>
                  <a:lnTo>
                    <a:pt x="2037230" y="4449519"/>
                  </a:lnTo>
                  <a:lnTo>
                    <a:pt x="2084926" y="4453082"/>
                  </a:lnTo>
                  <a:lnTo>
                    <a:pt x="2132895" y="4455640"/>
                  </a:lnTo>
                  <a:lnTo>
                    <a:pt x="2181127" y="4457183"/>
                  </a:lnTo>
                  <a:lnTo>
                    <a:pt x="2229612" y="4457700"/>
                  </a:lnTo>
                  <a:lnTo>
                    <a:pt x="2278096" y="4457183"/>
                  </a:lnTo>
                  <a:lnTo>
                    <a:pt x="2326328" y="4455640"/>
                  </a:lnTo>
                  <a:lnTo>
                    <a:pt x="2374297" y="4453082"/>
                  </a:lnTo>
                  <a:lnTo>
                    <a:pt x="2421993" y="4449519"/>
                  </a:lnTo>
                  <a:lnTo>
                    <a:pt x="2469404" y="4444961"/>
                  </a:lnTo>
                  <a:lnTo>
                    <a:pt x="2516521" y="4439418"/>
                  </a:lnTo>
                  <a:lnTo>
                    <a:pt x="2563333" y="4432902"/>
                  </a:lnTo>
                  <a:lnTo>
                    <a:pt x="2609829" y="4425422"/>
                  </a:lnTo>
                  <a:lnTo>
                    <a:pt x="2656000" y="4416990"/>
                  </a:lnTo>
                  <a:lnTo>
                    <a:pt x="2701834" y="4407615"/>
                  </a:lnTo>
                  <a:lnTo>
                    <a:pt x="2747321" y="4397308"/>
                  </a:lnTo>
                  <a:lnTo>
                    <a:pt x="2792451" y="4386079"/>
                  </a:lnTo>
                  <a:lnTo>
                    <a:pt x="2837214" y="4373939"/>
                  </a:lnTo>
                  <a:lnTo>
                    <a:pt x="2881598" y="4360899"/>
                  </a:lnTo>
                  <a:lnTo>
                    <a:pt x="2925594" y="4346968"/>
                  </a:lnTo>
                  <a:lnTo>
                    <a:pt x="2969191" y="4332158"/>
                  </a:lnTo>
                  <a:lnTo>
                    <a:pt x="3012378" y="4316478"/>
                  </a:lnTo>
                  <a:lnTo>
                    <a:pt x="3055145" y="4299940"/>
                  </a:lnTo>
                  <a:lnTo>
                    <a:pt x="3097482" y="4282553"/>
                  </a:lnTo>
                  <a:lnTo>
                    <a:pt x="3139378" y="4264328"/>
                  </a:lnTo>
                  <a:lnTo>
                    <a:pt x="3180822" y="4245275"/>
                  </a:lnTo>
                  <a:lnTo>
                    <a:pt x="3221805" y="4225406"/>
                  </a:lnTo>
                  <a:lnTo>
                    <a:pt x="3262315" y="4204730"/>
                  </a:lnTo>
                  <a:lnTo>
                    <a:pt x="3302343" y="4183258"/>
                  </a:lnTo>
                  <a:lnTo>
                    <a:pt x="3341878" y="4161000"/>
                  </a:lnTo>
                  <a:lnTo>
                    <a:pt x="3380909" y="4137966"/>
                  </a:lnTo>
                  <a:lnTo>
                    <a:pt x="3419425" y="4114168"/>
                  </a:lnTo>
                  <a:lnTo>
                    <a:pt x="3457418" y="4089616"/>
                  </a:lnTo>
                  <a:lnTo>
                    <a:pt x="3494875" y="4064320"/>
                  </a:lnTo>
                  <a:lnTo>
                    <a:pt x="3531787" y="4038290"/>
                  </a:lnTo>
                  <a:lnTo>
                    <a:pt x="3568142" y="4011538"/>
                  </a:lnTo>
                  <a:lnTo>
                    <a:pt x="3603932" y="3984073"/>
                  </a:lnTo>
                  <a:lnTo>
                    <a:pt x="3639145" y="3955905"/>
                  </a:lnTo>
                  <a:lnTo>
                    <a:pt x="3673770" y="3927046"/>
                  </a:lnTo>
                  <a:lnTo>
                    <a:pt x="3707798" y="3897506"/>
                  </a:lnTo>
                  <a:lnTo>
                    <a:pt x="3741217" y="3867296"/>
                  </a:lnTo>
                  <a:lnTo>
                    <a:pt x="3774018" y="3836425"/>
                  </a:lnTo>
                  <a:lnTo>
                    <a:pt x="3806189" y="3804904"/>
                  </a:lnTo>
                  <a:lnTo>
                    <a:pt x="3837722" y="3772743"/>
                  </a:lnTo>
                  <a:lnTo>
                    <a:pt x="3868604" y="3739954"/>
                  </a:lnTo>
                  <a:lnTo>
                    <a:pt x="3898825" y="3706546"/>
                  </a:lnTo>
                  <a:lnTo>
                    <a:pt x="3928376" y="3672531"/>
                  </a:lnTo>
                  <a:lnTo>
                    <a:pt x="3957245" y="3637918"/>
                  </a:lnTo>
                  <a:lnTo>
                    <a:pt x="3985422" y="3602717"/>
                  </a:lnTo>
                  <a:lnTo>
                    <a:pt x="4012897" y="3566940"/>
                  </a:lnTo>
                  <a:lnTo>
                    <a:pt x="4039660" y="3530597"/>
                  </a:lnTo>
                  <a:lnTo>
                    <a:pt x="4065699" y="3493698"/>
                  </a:lnTo>
                  <a:lnTo>
                    <a:pt x="4091004" y="3456254"/>
                  </a:lnTo>
                  <a:lnTo>
                    <a:pt x="4115565" y="3418274"/>
                  </a:lnTo>
                  <a:lnTo>
                    <a:pt x="4139372" y="3379771"/>
                  </a:lnTo>
                  <a:lnTo>
                    <a:pt x="4162413" y="3340753"/>
                  </a:lnTo>
                  <a:lnTo>
                    <a:pt x="4184680" y="3301232"/>
                  </a:lnTo>
                  <a:lnTo>
                    <a:pt x="4206160" y="3261218"/>
                  </a:lnTo>
                  <a:lnTo>
                    <a:pt x="4226843" y="3220721"/>
                  </a:lnTo>
                  <a:lnTo>
                    <a:pt x="4246720" y="3179752"/>
                  </a:lnTo>
                  <a:lnTo>
                    <a:pt x="4265779" y="3138322"/>
                  </a:lnTo>
                  <a:lnTo>
                    <a:pt x="4284011" y="3096440"/>
                  </a:lnTo>
                  <a:lnTo>
                    <a:pt x="4301405" y="3054117"/>
                  </a:lnTo>
                  <a:lnTo>
                    <a:pt x="4317949" y="3011365"/>
                  </a:lnTo>
                  <a:lnTo>
                    <a:pt x="4333635" y="2968192"/>
                  </a:lnTo>
                  <a:lnTo>
                    <a:pt x="4348451" y="2924609"/>
                  </a:lnTo>
                  <a:lnTo>
                    <a:pt x="4362386" y="2880628"/>
                  </a:lnTo>
                  <a:lnTo>
                    <a:pt x="4375432" y="2836258"/>
                  </a:lnTo>
                  <a:lnTo>
                    <a:pt x="4387576" y="2791510"/>
                  </a:lnTo>
                  <a:lnTo>
                    <a:pt x="4398809" y="2746395"/>
                  </a:lnTo>
                  <a:lnTo>
                    <a:pt x="4409120" y="2700922"/>
                  </a:lnTo>
                  <a:lnTo>
                    <a:pt x="4418498" y="2655103"/>
                  </a:lnTo>
                  <a:lnTo>
                    <a:pt x="4426934" y="2608947"/>
                  </a:lnTo>
                  <a:lnTo>
                    <a:pt x="4434416" y="2562466"/>
                  </a:lnTo>
                  <a:lnTo>
                    <a:pt x="4440935" y="2515669"/>
                  </a:lnTo>
                  <a:lnTo>
                    <a:pt x="4446480" y="2468567"/>
                  </a:lnTo>
                  <a:lnTo>
                    <a:pt x="4451040" y="2421170"/>
                  </a:lnTo>
                  <a:lnTo>
                    <a:pt x="4454604" y="2373490"/>
                  </a:lnTo>
                  <a:lnTo>
                    <a:pt x="4457164" y="2325536"/>
                  </a:lnTo>
                  <a:lnTo>
                    <a:pt x="4458707" y="2277319"/>
                  </a:lnTo>
                  <a:lnTo>
                    <a:pt x="4459224" y="2228850"/>
                  </a:lnTo>
                  <a:lnTo>
                    <a:pt x="4458707" y="2180380"/>
                  </a:lnTo>
                  <a:lnTo>
                    <a:pt x="4457164" y="2132163"/>
                  </a:lnTo>
                  <a:lnTo>
                    <a:pt x="4454604" y="2084209"/>
                  </a:lnTo>
                  <a:lnTo>
                    <a:pt x="4451040" y="2036529"/>
                  </a:lnTo>
                  <a:lnTo>
                    <a:pt x="4446480" y="1989132"/>
                  </a:lnTo>
                  <a:lnTo>
                    <a:pt x="4440935" y="1942030"/>
                  </a:lnTo>
                  <a:lnTo>
                    <a:pt x="4434416" y="1895233"/>
                  </a:lnTo>
                  <a:lnTo>
                    <a:pt x="4426934" y="1848752"/>
                  </a:lnTo>
                  <a:lnTo>
                    <a:pt x="4418498" y="1802596"/>
                  </a:lnTo>
                  <a:lnTo>
                    <a:pt x="4409120" y="1756777"/>
                  </a:lnTo>
                  <a:lnTo>
                    <a:pt x="4398809" y="1711304"/>
                  </a:lnTo>
                  <a:lnTo>
                    <a:pt x="4387576" y="1666189"/>
                  </a:lnTo>
                  <a:lnTo>
                    <a:pt x="4375432" y="1621441"/>
                  </a:lnTo>
                  <a:lnTo>
                    <a:pt x="4362386" y="1577071"/>
                  </a:lnTo>
                  <a:lnTo>
                    <a:pt x="4348451" y="1533090"/>
                  </a:lnTo>
                  <a:lnTo>
                    <a:pt x="4333635" y="1489507"/>
                  </a:lnTo>
                  <a:lnTo>
                    <a:pt x="4317949" y="1446334"/>
                  </a:lnTo>
                  <a:lnTo>
                    <a:pt x="4301405" y="1403582"/>
                  </a:lnTo>
                  <a:lnTo>
                    <a:pt x="4284011" y="1361259"/>
                  </a:lnTo>
                  <a:lnTo>
                    <a:pt x="4265779" y="1319377"/>
                  </a:lnTo>
                  <a:lnTo>
                    <a:pt x="4246720" y="1277947"/>
                  </a:lnTo>
                  <a:lnTo>
                    <a:pt x="4226843" y="1236978"/>
                  </a:lnTo>
                  <a:lnTo>
                    <a:pt x="4206160" y="1196481"/>
                  </a:lnTo>
                  <a:lnTo>
                    <a:pt x="4184680" y="1156467"/>
                  </a:lnTo>
                  <a:lnTo>
                    <a:pt x="4162413" y="1116946"/>
                  </a:lnTo>
                  <a:lnTo>
                    <a:pt x="4139372" y="1077928"/>
                  </a:lnTo>
                  <a:lnTo>
                    <a:pt x="4115565" y="1039425"/>
                  </a:lnTo>
                  <a:lnTo>
                    <a:pt x="4091004" y="1001445"/>
                  </a:lnTo>
                  <a:lnTo>
                    <a:pt x="4065699" y="964001"/>
                  </a:lnTo>
                  <a:lnTo>
                    <a:pt x="4039660" y="927102"/>
                  </a:lnTo>
                  <a:lnTo>
                    <a:pt x="4012897" y="890759"/>
                  </a:lnTo>
                  <a:lnTo>
                    <a:pt x="3985422" y="854982"/>
                  </a:lnTo>
                  <a:lnTo>
                    <a:pt x="3957245" y="819781"/>
                  </a:lnTo>
                  <a:lnTo>
                    <a:pt x="3928376" y="785168"/>
                  </a:lnTo>
                  <a:lnTo>
                    <a:pt x="3898825" y="751153"/>
                  </a:lnTo>
                  <a:lnTo>
                    <a:pt x="3868604" y="717745"/>
                  </a:lnTo>
                  <a:lnTo>
                    <a:pt x="3837722" y="684956"/>
                  </a:lnTo>
                  <a:lnTo>
                    <a:pt x="3806190" y="652795"/>
                  </a:lnTo>
                  <a:lnTo>
                    <a:pt x="3774018" y="621274"/>
                  </a:lnTo>
                  <a:lnTo>
                    <a:pt x="3741217" y="590403"/>
                  </a:lnTo>
                  <a:lnTo>
                    <a:pt x="3707798" y="560193"/>
                  </a:lnTo>
                  <a:lnTo>
                    <a:pt x="3673770" y="530653"/>
                  </a:lnTo>
                  <a:lnTo>
                    <a:pt x="3639145" y="501794"/>
                  </a:lnTo>
                  <a:lnTo>
                    <a:pt x="3603932" y="473626"/>
                  </a:lnTo>
                  <a:lnTo>
                    <a:pt x="3568142" y="446161"/>
                  </a:lnTo>
                  <a:lnTo>
                    <a:pt x="3531787" y="419409"/>
                  </a:lnTo>
                  <a:lnTo>
                    <a:pt x="3494875" y="393379"/>
                  </a:lnTo>
                  <a:lnTo>
                    <a:pt x="3457418" y="368083"/>
                  </a:lnTo>
                  <a:lnTo>
                    <a:pt x="3419425" y="343531"/>
                  </a:lnTo>
                  <a:lnTo>
                    <a:pt x="3380909" y="319733"/>
                  </a:lnTo>
                  <a:lnTo>
                    <a:pt x="3341878" y="296699"/>
                  </a:lnTo>
                  <a:lnTo>
                    <a:pt x="3302343" y="274441"/>
                  </a:lnTo>
                  <a:lnTo>
                    <a:pt x="3262315" y="252969"/>
                  </a:lnTo>
                  <a:lnTo>
                    <a:pt x="3221805" y="232293"/>
                  </a:lnTo>
                  <a:lnTo>
                    <a:pt x="3180822" y="212424"/>
                  </a:lnTo>
                  <a:lnTo>
                    <a:pt x="3139378" y="193371"/>
                  </a:lnTo>
                  <a:lnTo>
                    <a:pt x="3097482" y="175146"/>
                  </a:lnTo>
                  <a:lnTo>
                    <a:pt x="3055145" y="157759"/>
                  </a:lnTo>
                  <a:lnTo>
                    <a:pt x="3012378" y="141221"/>
                  </a:lnTo>
                  <a:lnTo>
                    <a:pt x="2969191" y="125541"/>
                  </a:lnTo>
                  <a:lnTo>
                    <a:pt x="2925594" y="110731"/>
                  </a:lnTo>
                  <a:lnTo>
                    <a:pt x="2881598" y="96800"/>
                  </a:lnTo>
                  <a:lnTo>
                    <a:pt x="2837214" y="83760"/>
                  </a:lnTo>
                  <a:lnTo>
                    <a:pt x="2792451" y="71620"/>
                  </a:lnTo>
                  <a:lnTo>
                    <a:pt x="2747321" y="60391"/>
                  </a:lnTo>
                  <a:lnTo>
                    <a:pt x="2701834" y="50084"/>
                  </a:lnTo>
                  <a:lnTo>
                    <a:pt x="2656000" y="40709"/>
                  </a:lnTo>
                  <a:lnTo>
                    <a:pt x="2609829" y="32277"/>
                  </a:lnTo>
                  <a:lnTo>
                    <a:pt x="2563333" y="24797"/>
                  </a:lnTo>
                  <a:lnTo>
                    <a:pt x="2516521" y="18281"/>
                  </a:lnTo>
                  <a:lnTo>
                    <a:pt x="2469404" y="12738"/>
                  </a:lnTo>
                  <a:lnTo>
                    <a:pt x="2421993" y="8180"/>
                  </a:lnTo>
                  <a:lnTo>
                    <a:pt x="2374297" y="4617"/>
                  </a:lnTo>
                  <a:lnTo>
                    <a:pt x="2326328" y="2059"/>
                  </a:lnTo>
                  <a:lnTo>
                    <a:pt x="2278096" y="516"/>
                  </a:lnTo>
                  <a:lnTo>
                    <a:pt x="2229612" y="0"/>
                  </a:lnTo>
                  <a:close/>
                </a:path>
              </a:pathLst>
            </a:custGeom>
            <a:solidFill>
              <a:srgbClr val="DB526A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7122" y="1116330"/>
              <a:ext cx="4459605" cy="4457700"/>
            </a:xfrm>
            <a:custGeom>
              <a:avLst/>
              <a:gdLst/>
              <a:ahLst/>
              <a:cxnLst/>
              <a:rect l="l" t="t" r="r" b="b"/>
              <a:pathLst>
                <a:path w="4459605" h="4457700">
                  <a:moveTo>
                    <a:pt x="0" y="2228850"/>
                  </a:moveTo>
                  <a:lnTo>
                    <a:pt x="516" y="2180380"/>
                  </a:lnTo>
                  <a:lnTo>
                    <a:pt x="2059" y="2132163"/>
                  </a:lnTo>
                  <a:lnTo>
                    <a:pt x="4619" y="2084209"/>
                  </a:lnTo>
                  <a:lnTo>
                    <a:pt x="8183" y="2036529"/>
                  </a:lnTo>
                  <a:lnTo>
                    <a:pt x="12743" y="1989132"/>
                  </a:lnTo>
                  <a:lnTo>
                    <a:pt x="18288" y="1942030"/>
                  </a:lnTo>
                  <a:lnTo>
                    <a:pt x="24807" y="1895233"/>
                  </a:lnTo>
                  <a:lnTo>
                    <a:pt x="32289" y="1848752"/>
                  </a:lnTo>
                  <a:lnTo>
                    <a:pt x="40725" y="1802596"/>
                  </a:lnTo>
                  <a:lnTo>
                    <a:pt x="50103" y="1756777"/>
                  </a:lnTo>
                  <a:lnTo>
                    <a:pt x="60414" y="1711304"/>
                  </a:lnTo>
                  <a:lnTo>
                    <a:pt x="71647" y="1666189"/>
                  </a:lnTo>
                  <a:lnTo>
                    <a:pt x="83791" y="1621441"/>
                  </a:lnTo>
                  <a:lnTo>
                    <a:pt x="96837" y="1577071"/>
                  </a:lnTo>
                  <a:lnTo>
                    <a:pt x="110772" y="1533090"/>
                  </a:lnTo>
                  <a:lnTo>
                    <a:pt x="125588" y="1489507"/>
                  </a:lnTo>
                  <a:lnTo>
                    <a:pt x="141274" y="1446334"/>
                  </a:lnTo>
                  <a:lnTo>
                    <a:pt x="157818" y="1403582"/>
                  </a:lnTo>
                  <a:lnTo>
                    <a:pt x="175212" y="1361259"/>
                  </a:lnTo>
                  <a:lnTo>
                    <a:pt x="193444" y="1319377"/>
                  </a:lnTo>
                  <a:lnTo>
                    <a:pt x="212503" y="1277947"/>
                  </a:lnTo>
                  <a:lnTo>
                    <a:pt x="232380" y="1236978"/>
                  </a:lnTo>
                  <a:lnTo>
                    <a:pt x="253063" y="1196481"/>
                  </a:lnTo>
                  <a:lnTo>
                    <a:pt x="274543" y="1156467"/>
                  </a:lnTo>
                  <a:lnTo>
                    <a:pt x="296810" y="1116946"/>
                  </a:lnTo>
                  <a:lnTo>
                    <a:pt x="319851" y="1077928"/>
                  </a:lnTo>
                  <a:lnTo>
                    <a:pt x="343658" y="1039425"/>
                  </a:lnTo>
                  <a:lnTo>
                    <a:pt x="368219" y="1001445"/>
                  </a:lnTo>
                  <a:lnTo>
                    <a:pt x="393524" y="964001"/>
                  </a:lnTo>
                  <a:lnTo>
                    <a:pt x="419563" y="927102"/>
                  </a:lnTo>
                  <a:lnTo>
                    <a:pt x="446326" y="890759"/>
                  </a:lnTo>
                  <a:lnTo>
                    <a:pt x="473801" y="854982"/>
                  </a:lnTo>
                  <a:lnTo>
                    <a:pt x="501978" y="819781"/>
                  </a:lnTo>
                  <a:lnTo>
                    <a:pt x="530847" y="785168"/>
                  </a:lnTo>
                  <a:lnTo>
                    <a:pt x="560398" y="751153"/>
                  </a:lnTo>
                  <a:lnTo>
                    <a:pt x="590619" y="717745"/>
                  </a:lnTo>
                  <a:lnTo>
                    <a:pt x="621501" y="684956"/>
                  </a:lnTo>
                  <a:lnTo>
                    <a:pt x="653034" y="652795"/>
                  </a:lnTo>
                  <a:lnTo>
                    <a:pt x="685205" y="621274"/>
                  </a:lnTo>
                  <a:lnTo>
                    <a:pt x="718006" y="590403"/>
                  </a:lnTo>
                  <a:lnTo>
                    <a:pt x="751425" y="560193"/>
                  </a:lnTo>
                  <a:lnTo>
                    <a:pt x="785453" y="530653"/>
                  </a:lnTo>
                  <a:lnTo>
                    <a:pt x="820078" y="501794"/>
                  </a:lnTo>
                  <a:lnTo>
                    <a:pt x="855291" y="473626"/>
                  </a:lnTo>
                  <a:lnTo>
                    <a:pt x="891081" y="446161"/>
                  </a:lnTo>
                  <a:lnTo>
                    <a:pt x="927436" y="419409"/>
                  </a:lnTo>
                  <a:lnTo>
                    <a:pt x="964348" y="393379"/>
                  </a:lnTo>
                  <a:lnTo>
                    <a:pt x="1001805" y="368083"/>
                  </a:lnTo>
                  <a:lnTo>
                    <a:pt x="1039798" y="343531"/>
                  </a:lnTo>
                  <a:lnTo>
                    <a:pt x="1078314" y="319733"/>
                  </a:lnTo>
                  <a:lnTo>
                    <a:pt x="1117345" y="296699"/>
                  </a:lnTo>
                  <a:lnTo>
                    <a:pt x="1156880" y="274441"/>
                  </a:lnTo>
                  <a:lnTo>
                    <a:pt x="1196908" y="252969"/>
                  </a:lnTo>
                  <a:lnTo>
                    <a:pt x="1237418" y="232293"/>
                  </a:lnTo>
                  <a:lnTo>
                    <a:pt x="1278401" y="212424"/>
                  </a:lnTo>
                  <a:lnTo>
                    <a:pt x="1319845" y="193371"/>
                  </a:lnTo>
                  <a:lnTo>
                    <a:pt x="1361741" y="175146"/>
                  </a:lnTo>
                  <a:lnTo>
                    <a:pt x="1404078" y="157759"/>
                  </a:lnTo>
                  <a:lnTo>
                    <a:pt x="1446845" y="141221"/>
                  </a:lnTo>
                  <a:lnTo>
                    <a:pt x="1490032" y="125541"/>
                  </a:lnTo>
                  <a:lnTo>
                    <a:pt x="1533629" y="110731"/>
                  </a:lnTo>
                  <a:lnTo>
                    <a:pt x="1577625" y="96800"/>
                  </a:lnTo>
                  <a:lnTo>
                    <a:pt x="1622009" y="83760"/>
                  </a:lnTo>
                  <a:lnTo>
                    <a:pt x="1666772" y="71620"/>
                  </a:lnTo>
                  <a:lnTo>
                    <a:pt x="1711902" y="60391"/>
                  </a:lnTo>
                  <a:lnTo>
                    <a:pt x="1757389" y="50084"/>
                  </a:lnTo>
                  <a:lnTo>
                    <a:pt x="1803223" y="40709"/>
                  </a:lnTo>
                  <a:lnTo>
                    <a:pt x="1849394" y="32277"/>
                  </a:lnTo>
                  <a:lnTo>
                    <a:pt x="1895890" y="24797"/>
                  </a:lnTo>
                  <a:lnTo>
                    <a:pt x="1942702" y="18281"/>
                  </a:lnTo>
                  <a:lnTo>
                    <a:pt x="1989819" y="12738"/>
                  </a:lnTo>
                  <a:lnTo>
                    <a:pt x="2037230" y="8180"/>
                  </a:lnTo>
                  <a:lnTo>
                    <a:pt x="2084926" y="4617"/>
                  </a:lnTo>
                  <a:lnTo>
                    <a:pt x="2132895" y="2059"/>
                  </a:lnTo>
                  <a:lnTo>
                    <a:pt x="2181127" y="516"/>
                  </a:lnTo>
                  <a:lnTo>
                    <a:pt x="2229612" y="0"/>
                  </a:lnTo>
                  <a:lnTo>
                    <a:pt x="2278096" y="516"/>
                  </a:lnTo>
                  <a:lnTo>
                    <a:pt x="2326328" y="2059"/>
                  </a:lnTo>
                  <a:lnTo>
                    <a:pt x="2374297" y="4617"/>
                  </a:lnTo>
                  <a:lnTo>
                    <a:pt x="2421993" y="8180"/>
                  </a:lnTo>
                  <a:lnTo>
                    <a:pt x="2469404" y="12738"/>
                  </a:lnTo>
                  <a:lnTo>
                    <a:pt x="2516521" y="18281"/>
                  </a:lnTo>
                  <a:lnTo>
                    <a:pt x="2563333" y="24797"/>
                  </a:lnTo>
                  <a:lnTo>
                    <a:pt x="2609829" y="32277"/>
                  </a:lnTo>
                  <a:lnTo>
                    <a:pt x="2656000" y="40709"/>
                  </a:lnTo>
                  <a:lnTo>
                    <a:pt x="2701834" y="50084"/>
                  </a:lnTo>
                  <a:lnTo>
                    <a:pt x="2747321" y="60391"/>
                  </a:lnTo>
                  <a:lnTo>
                    <a:pt x="2792451" y="71620"/>
                  </a:lnTo>
                  <a:lnTo>
                    <a:pt x="2837214" y="83760"/>
                  </a:lnTo>
                  <a:lnTo>
                    <a:pt x="2881598" y="96800"/>
                  </a:lnTo>
                  <a:lnTo>
                    <a:pt x="2925594" y="110731"/>
                  </a:lnTo>
                  <a:lnTo>
                    <a:pt x="2969191" y="125541"/>
                  </a:lnTo>
                  <a:lnTo>
                    <a:pt x="3012378" y="141221"/>
                  </a:lnTo>
                  <a:lnTo>
                    <a:pt x="3055145" y="157759"/>
                  </a:lnTo>
                  <a:lnTo>
                    <a:pt x="3097482" y="175146"/>
                  </a:lnTo>
                  <a:lnTo>
                    <a:pt x="3139378" y="193371"/>
                  </a:lnTo>
                  <a:lnTo>
                    <a:pt x="3180822" y="212424"/>
                  </a:lnTo>
                  <a:lnTo>
                    <a:pt x="3221805" y="232293"/>
                  </a:lnTo>
                  <a:lnTo>
                    <a:pt x="3262315" y="252969"/>
                  </a:lnTo>
                  <a:lnTo>
                    <a:pt x="3302343" y="274441"/>
                  </a:lnTo>
                  <a:lnTo>
                    <a:pt x="3341878" y="296699"/>
                  </a:lnTo>
                  <a:lnTo>
                    <a:pt x="3380909" y="319733"/>
                  </a:lnTo>
                  <a:lnTo>
                    <a:pt x="3419425" y="343531"/>
                  </a:lnTo>
                  <a:lnTo>
                    <a:pt x="3457418" y="368083"/>
                  </a:lnTo>
                  <a:lnTo>
                    <a:pt x="3494875" y="393379"/>
                  </a:lnTo>
                  <a:lnTo>
                    <a:pt x="3531787" y="419409"/>
                  </a:lnTo>
                  <a:lnTo>
                    <a:pt x="3568142" y="446161"/>
                  </a:lnTo>
                  <a:lnTo>
                    <a:pt x="3603932" y="473626"/>
                  </a:lnTo>
                  <a:lnTo>
                    <a:pt x="3639145" y="501794"/>
                  </a:lnTo>
                  <a:lnTo>
                    <a:pt x="3673770" y="530653"/>
                  </a:lnTo>
                  <a:lnTo>
                    <a:pt x="3707798" y="560193"/>
                  </a:lnTo>
                  <a:lnTo>
                    <a:pt x="3741217" y="590403"/>
                  </a:lnTo>
                  <a:lnTo>
                    <a:pt x="3774018" y="621274"/>
                  </a:lnTo>
                  <a:lnTo>
                    <a:pt x="3806190" y="652795"/>
                  </a:lnTo>
                  <a:lnTo>
                    <a:pt x="3837722" y="684956"/>
                  </a:lnTo>
                  <a:lnTo>
                    <a:pt x="3868604" y="717745"/>
                  </a:lnTo>
                  <a:lnTo>
                    <a:pt x="3898825" y="751153"/>
                  </a:lnTo>
                  <a:lnTo>
                    <a:pt x="3928376" y="785168"/>
                  </a:lnTo>
                  <a:lnTo>
                    <a:pt x="3957245" y="819781"/>
                  </a:lnTo>
                  <a:lnTo>
                    <a:pt x="3985422" y="854982"/>
                  </a:lnTo>
                  <a:lnTo>
                    <a:pt x="4012897" y="890759"/>
                  </a:lnTo>
                  <a:lnTo>
                    <a:pt x="4039660" y="927102"/>
                  </a:lnTo>
                  <a:lnTo>
                    <a:pt x="4065699" y="964001"/>
                  </a:lnTo>
                  <a:lnTo>
                    <a:pt x="4091004" y="1001445"/>
                  </a:lnTo>
                  <a:lnTo>
                    <a:pt x="4115565" y="1039425"/>
                  </a:lnTo>
                  <a:lnTo>
                    <a:pt x="4139372" y="1077928"/>
                  </a:lnTo>
                  <a:lnTo>
                    <a:pt x="4162413" y="1116946"/>
                  </a:lnTo>
                  <a:lnTo>
                    <a:pt x="4184680" y="1156467"/>
                  </a:lnTo>
                  <a:lnTo>
                    <a:pt x="4206160" y="1196481"/>
                  </a:lnTo>
                  <a:lnTo>
                    <a:pt x="4226843" y="1236978"/>
                  </a:lnTo>
                  <a:lnTo>
                    <a:pt x="4246720" y="1277947"/>
                  </a:lnTo>
                  <a:lnTo>
                    <a:pt x="4265779" y="1319377"/>
                  </a:lnTo>
                  <a:lnTo>
                    <a:pt x="4284011" y="1361259"/>
                  </a:lnTo>
                  <a:lnTo>
                    <a:pt x="4301405" y="1403582"/>
                  </a:lnTo>
                  <a:lnTo>
                    <a:pt x="4317949" y="1446334"/>
                  </a:lnTo>
                  <a:lnTo>
                    <a:pt x="4333635" y="1489507"/>
                  </a:lnTo>
                  <a:lnTo>
                    <a:pt x="4348451" y="1533090"/>
                  </a:lnTo>
                  <a:lnTo>
                    <a:pt x="4362386" y="1577071"/>
                  </a:lnTo>
                  <a:lnTo>
                    <a:pt x="4375432" y="1621441"/>
                  </a:lnTo>
                  <a:lnTo>
                    <a:pt x="4387576" y="1666189"/>
                  </a:lnTo>
                  <a:lnTo>
                    <a:pt x="4398809" y="1711304"/>
                  </a:lnTo>
                  <a:lnTo>
                    <a:pt x="4409120" y="1756777"/>
                  </a:lnTo>
                  <a:lnTo>
                    <a:pt x="4418498" y="1802596"/>
                  </a:lnTo>
                  <a:lnTo>
                    <a:pt x="4426934" y="1848752"/>
                  </a:lnTo>
                  <a:lnTo>
                    <a:pt x="4434416" y="1895233"/>
                  </a:lnTo>
                  <a:lnTo>
                    <a:pt x="4440935" y="1942030"/>
                  </a:lnTo>
                  <a:lnTo>
                    <a:pt x="4446480" y="1989132"/>
                  </a:lnTo>
                  <a:lnTo>
                    <a:pt x="4451040" y="2036529"/>
                  </a:lnTo>
                  <a:lnTo>
                    <a:pt x="4454604" y="2084209"/>
                  </a:lnTo>
                  <a:lnTo>
                    <a:pt x="4457164" y="2132163"/>
                  </a:lnTo>
                  <a:lnTo>
                    <a:pt x="4458707" y="2180380"/>
                  </a:lnTo>
                  <a:lnTo>
                    <a:pt x="4459224" y="2228850"/>
                  </a:lnTo>
                  <a:lnTo>
                    <a:pt x="4458707" y="2277319"/>
                  </a:lnTo>
                  <a:lnTo>
                    <a:pt x="4457164" y="2325536"/>
                  </a:lnTo>
                  <a:lnTo>
                    <a:pt x="4454604" y="2373490"/>
                  </a:lnTo>
                  <a:lnTo>
                    <a:pt x="4451040" y="2421170"/>
                  </a:lnTo>
                  <a:lnTo>
                    <a:pt x="4446480" y="2468567"/>
                  </a:lnTo>
                  <a:lnTo>
                    <a:pt x="4440935" y="2515669"/>
                  </a:lnTo>
                  <a:lnTo>
                    <a:pt x="4434416" y="2562466"/>
                  </a:lnTo>
                  <a:lnTo>
                    <a:pt x="4426934" y="2608947"/>
                  </a:lnTo>
                  <a:lnTo>
                    <a:pt x="4418498" y="2655103"/>
                  </a:lnTo>
                  <a:lnTo>
                    <a:pt x="4409120" y="2700922"/>
                  </a:lnTo>
                  <a:lnTo>
                    <a:pt x="4398809" y="2746395"/>
                  </a:lnTo>
                  <a:lnTo>
                    <a:pt x="4387576" y="2791510"/>
                  </a:lnTo>
                  <a:lnTo>
                    <a:pt x="4375432" y="2836258"/>
                  </a:lnTo>
                  <a:lnTo>
                    <a:pt x="4362386" y="2880628"/>
                  </a:lnTo>
                  <a:lnTo>
                    <a:pt x="4348451" y="2924609"/>
                  </a:lnTo>
                  <a:lnTo>
                    <a:pt x="4333635" y="2968192"/>
                  </a:lnTo>
                  <a:lnTo>
                    <a:pt x="4317949" y="3011365"/>
                  </a:lnTo>
                  <a:lnTo>
                    <a:pt x="4301405" y="3054117"/>
                  </a:lnTo>
                  <a:lnTo>
                    <a:pt x="4284011" y="3096440"/>
                  </a:lnTo>
                  <a:lnTo>
                    <a:pt x="4265779" y="3138322"/>
                  </a:lnTo>
                  <a:lnTo>
                    <a:pt x="4246720" y="3179752"/>
                  </a:lnTo>
                  <a:lnTo>
                    <a:pt x="4226843" y="3220721"/>
                  </a:lnTo>
                  <a:lnTo>
                    <a:pt x="4206160" y="3261218"/>
                  </a:lnTo>
                  <a:lnTo>
                    <a:pt x="4184680" y="3301232"/>
                  </a:lnTo>
                  <a:lnTo>
                    <a:pt x="4162413" y="3340753"/>
                  </a:lnTo>
                  <a:lnTo>
                    <a:pt x="4139372" y="3379771"/>
                  </a:lnTo>
                  <a:lnTo>
                    <a:pt x="4115565" y="3418274"/>
                  </a:lnTo>
                  <a:lnTo>
                    <a:pt x="4091004" y="3456254"/>
                  </a:lnTo>
                  <a:lnTo>
                    <a:pt x="4065699" y="3493698"/>
                  </a:lnTo>
                  <a:lnTo>
                    <a:pt x="4039660" y="3530597"/>
                  </a:lnTo>
                  <a:lnTo>
                    <a:pt x="4012897" y="3566940"/>
                  </a:lnTo>
                  <a:lnTo>
                    <a:pt x="3985422" y="3602717"/>
                  </a:lnTo>
                  <a:lnTo>
                    <a:pt x="3957245" y="3637918"/>
                  </a:lnTo>
                  <a:lnTo>
                    <a:pt x="3928376" y="3672531"/>
                  </a:lnTo>
                  <a:lnTo>
                    <a:pt x="3898825" y="3706546"/>
                  </a:lnTo>
                  <a:lnTo>
                    <a:pt x="3868604" y="3739954"/>
                  </a:lnTo>
                  <a:lnTo>
                    <a:pt x="3837722" y="3772743"/>
                  </a:lnTo>
                  <a:lnTo>
                    <a:pt x="3806189" y="3804904"/>
                  </a:lnTo>
                  <a:lnTo>
                    <a:pt x="3774018" y="3836425"/>
                  </a:lnTo>
                  <a:lnTo>
                    <a:pt x="3741217" y="3867296"/>
                  </a:lnTo>
                  <a:lnTo>
                    <a:pt x="3707798" y="3897506"/>
                  </a:lnTo>
                  <a:lnTo>
                    <a:pt x="3673770" y="3927046"/>
                  </a:lnTo>
                  <a:lnTo>
                    <a:pt x="3639145" y="3955905"/>
                  </a:lnTo>
                  <a:lnTo>
                    <a:pt x="3603932" y="3984073"/>
                  </a:lnTo>
                  <a:lnTo>
                    <a:pt x="3568142" y="4011538"/>
                  </a:lnTo>
                  <a:lnTo>
                    <a:pt x="3531787" y="4038290"/>
                  </a:lnTo>
                  <a:lnTo>
                    <a:pt x="3494875" y="4064320"/>
                  </a:lnTo>
                  <a:lnTo>
                    <a:pt x="3457418" y="4089616"/>
                  </a:lnTo>
                  <a:lnTo>
                    <a:pt x="3419425" y="4114168"/>
                  </a:lnTo>
                  <a:lnTo>
                    <a:pt x="3380909" y="4137966"/>
                  </a:lnTo>
                  <a:lnTo>
                    <a:pt x="3341878" y="4161000"/>
                  </a:lnTo>
                  <a:lnTo>
                    <a:pt x="3302343" y="4183258"/>
                  </a:lnTo>
                  <a:lnTo>
                    <a:pt x="3262315" y="4204730"/>
                  </a:lnTo>
                  <a:lnTo>
                    <a:pt x="3221805" y="4225406"/>
                  </a:lnTo>
                  <a:lnTo>
                    <a:pt x="3180822" y="4245275"/>
                  </a:lnTo>
                  <a:lnTo>
                    <a:pt x="3139378" y="4264328"/>
                  </a:lnTo>
                  <a:lnTo>
                    <a:pt x="3097482" y="4282553"/>
                  </a:lnTo>
                  <a:lnTo>
                    <a:pt x="3055145" y="4299940"/>
                  </a:lnTo>
                  <a:lnTo>
                    <a:pt x="3012378" y="4316478"/>
                  </a:lnTo>
                  <a:lnTo>
                    <a:pt x="2969191" y="4332158"/>
                  </a:lnTo>
                  <a:lnTo>
                    <a:pt x="2925594" y="4346968"/>
                  </a:lnTo>
                  <a:lnTo>
                    <a:pt x="2881598" y="4360899"/>
                  </a:lnTo>
                  <a:lnTo>
                    <a:pt x="2837214" y="4373939"/>
                  </a:lnTo>
                  <a:lnTo>
                    <a:pt x="2792451" y="4386079"/>
                  </a:lnTo>
                  <a:lnTo>
                    <a:pt x="2747321" y="4397308"/>
                  </a:lnTo>
                  <a:lnTo>
                    <a:pt x="2701834" y="4407615"/>
                  </a:lnTo>
                  <a:lnTo>
                    <a:pt x="2656000" y="4416990"/>
                  </a:lnTo>
                  <a:lnTo>
                    <a:pt x="2609829" y="4425422"/>
                  </a:lnTo>
                  <a:lnTo>
                    <a:pt x="2563333" y="4432902"/>
                  </a:lnTo>
                  <a:lnTo>
                    <a:pt x="2516521" y="4439418"/>
                  </a:lnTo>
                  <a:lnTo>
                    <a:pt x="2469404" y="4444961"/>
                  </a:lnTo>
                  <a:lnTo>
                    <a:pt x="2421993" y="4449519"/>
                  </a:lnTo>
                  <a:lnTo>
                    <a:pt x="2374297" y="4453082"/>
                  </a:lnTo>
                  <a:lnTo>
                    <a:pt x="2326328" y="4455640"/>
                  </a:lnTo>
                  <a:lnTo>
                    <a:pt x="2278096" y="4457183"/>
                  </a:lnTo>
                  <a:lnTo>
                    <a:pt x="2229612" y="4457700"/>
                  </a:lnTo>
                  <a:lnTo>
                    <a:pt x="2181127" y="4457183"/>
                  </a:lnTo>
                  <a:lnTo>
                    <a:pt x="2132895" y="4455640"/>
                  </a:lnTo>
                  <a:lnTo>
                    <a:pt x="2084926" y="4453082"/>
                  </a:lnTo>
                  <a:lnTo>
                    <a:pt x="2037230" y="4449519"/>
                  </a:lnTo>
                  <a:lnTo>
                    <a:pt x="1989819" y="4444961"/>
                  </a:lnTo>
                  <a:lnTo>
                    <a:pt x="1942702" y="4439418"/>
                  </a:lnTo>
                  <a:lnTo>
                    <a:pt x="1895890" y="4432902"/>
                  </a:lnTo>
                  <a:lnTo>
                    <a:pt x="1849394" y="4425422"/>
                  </a:lnTo>
                  <a:lnTo>
                    <a:pt x="1803223" y="4416990"/>
                  </a:lnTo>
                  <a:lnTo>
                    <a:pt x="1757389" y="4407615"/>
                  </a:lnTo>
                  <a:lnTo>
                    <a:pt x="1711902" y="4397308"/>
                  </a:lnTo>
                  <a:lnTo>
                    <a:pt x="1666772" y="4386079"/>
                  </a:lnTo>
                  <a:lnTo>
                    <a:pt x="1622009" y="4373939"/>
                  </a:lnTo>
                  <a:lnTo>
                    <a:pt x="1577625" y="4360899"/>
                  </a:lnTo>
                  <a:lnTo>
                    <a:pt x="1533629" y="4346968"/>
                  </a:lnTo>
                  <a:lnTo>
                    <a:pt x="1490032" y="4332158"/>
                  </a:lnTo>
                  <a:lnTo>
                    <a:pt x="1446845" y="4316478"/>
                  </a:lnTo>
                  <a:lnTo>
                    <a:pt x="1404078" y="4299940"/>
                  </a:lnTo>
                  <a:lnTo>
                    <a:pt x="1361741" y="4282553"/>
                  </a:lnTo>
                  <a:lnTo>
                    <a:pt x="1319845" y="4264328"/>
                  </a:lnTo>
                  <a:lnTo>
                    <a:pt x="1278401" y="4245275"/>
                  </a:lnTo>
                  <a:lnTo>
                    <a:pt x="1237418" y="4225406"/>
                  </a:lnTo>
                  <a:lnTo>
                    <a:pt x="1196908" y="4204730"/>
                  </a:lnTo>
                  <a:lnTo>
                    <a:pt x="1156880" y="4183258"/>
                  </a:lnTo>
                  <a:lnTo>
                    <a:pt x="1117345" y="4161000"/>
                  </a:lnTo>
                  <a:lnTo>
                    <a:pt x="1078314" y="4137966"/>
                  </a:lnTo>
                  <a:lnTo>
                    <a:pt x="1039798" y="4114168"/>
                  </a:lnTo>
                  <a:lnTo>
                    <a:pt x="1001805" y="4089616"/>
                  </a:lnTo>
                  <a:lnTo>
                    <a:pt x="964348" y="4064320"/>
                  </a:lnTo>
                  <a:lnTo>
                    <a:pt x="927436" y="4038290"/>
                  </a:lnTo>
                  <a:lnTo>
                    <a:pt x="891081" y="4011538"/>
                  </a:lnTo>
                  <a:lnTo>
                    <a:pt x="855291" y="3984073"/>
                  </a:lnTo>
                  <a:lnTo>
                    <a:pt x="820078" y="3955905"/>
                  </a:lnTo>
                  <a:lnTo>
                    <a:pt x="785453" y="3927046"/>
                  </a:lnTo>
                  <a:lnTo>
                    <a:pt x="751425" y="3897506"/>
                  </a:lnTo>
                  <a:lnTo>
                    <a:pt x="718006" y="3867296"/>
                  </a:lnTo>
                  <a:lnTo>
                    <a:pt x="685205" y="3836425"/>
                  </a:lnTo>
                  <a:lnTo>
                    <a:pt x="653034" y="3804904"/>
                  </a:lnTo>
                  <a:lnTo>
                    <a:pt x="621501" y="3772743"/>
                  </a:lnTo>
                  <a:lnTo>
                    <a:pt x="590619" y="3739954"/>
                  </a:lnTo>
                  <a:lnTo>
                    <a:pt x="560398" y="3706546"/>
                  </a:lnTo>
                  <a:lnTo>
                    <a:pt x="530847" y="3672531"/>
                  </a:lnTo>
                  <a:lnTo>
                    <a:pt x="501978" y="3637918"/>
                  </a:lnTo>
                  <a:lnTo>
                    <a:pt x="473801" y="3602717"/>
                  </a:lnTo>
                  <a:lnTo>
                    <a:pt x="446326" y="3566940"/>
                  </a:lnTo>
                  <a:lnTo>
                    <a:pt x="419563" y="3530597"/>
                  </a:lnTo>
                  <a:lnTo>
                    <a:pt x="393524" y="3493698"/>
                  </a:lnTo>
                  <a:lnTo>
                    <a:pt x="368219" y="3456254"/>
                  </a:lnTo>
                  <a:lnTo>
                    <a:pt x="343658" y="3418274"/>
                  </a:lnTo>
                  <a:lnTo>
                    <a:pt x="319851" y="3379771"/>
                  </a:lnTo>
                  <a:lnTo>
                    <a:pt x="296810" y="3340753"/>
                  </a:lnTo>
                  <a:lnTo>
                    <a:pt x="274543" y="3301232"/>
                  </a:lnTo>
                  <a:lnTo>
                    <a:pt x="253063" y="3261218"/>
                  </a:lnTo>
                  <a:lnTo>
                    <a:pt x="232380" y="3220721"/>
                  </a:lnTo>
                  <a:lnTo>
                    <a:pt x="212503" y="3179752"/>
                  </a:lnTo>
                  <a:lnTo>
                    <a:pt x="193444" y="3138322"/>
                  </a:lnTo>
                  <a:lnTo>
                    <a:pt x="175212" y="3096440"/>
                  </a:lnTo>
                  <a:lnTo>
                    <a:pt x="157818" y="3054117"/>
                  </a:lnTo>
                  <a:lnTo>
                    <a:pt x="141274" y="3011365"/>
                  </a:lnTo>
                  <a:lnTo>
                    <a:pt x="125588" y="2968192"/>
                  </a:lnTo>
                  <a:lnTo>
                    <a:pt x="110772" y="2924609"/>
                  </a:lnTo>
                  <a:lnTo>
                    <a:pt x="96837" y="2880628"/>
                  </a:lnTo>
                  <a:lnTo>
                    <a:pt x="83791" y="2836258"/>
                  </a:lnTo>
                  <a:lnTo>
                    <a:pt x="71647" y="2791510"/>
                  </a:lnTo>
                  <a:lnTo>
                    <a:pt x="60414" y="2746395"/>
                  </a:lnTo>
                  <a:lnTo>
                    <a:pt x="50103" y="2700922"/>
                  </a:lnTo>
                  <a:lnTo>
                    <a:pt x="40725" y="2655103"/>
                  </a:lnTo>
                  <a:lnTo>
                    <a:pt x="32289" y="2608947"/>
                  </a:lnTo>
                  <a:lnTo>
                    <a:pt x="24807" y="2562466"/>
                  </a:lnTo>
                  <a:lnTo>
                    <a:pt x="18288" y="2515669"/>
                  </a:lnTo>
                  <a:lnTo>
                    <a:pt x="12743" y="2468567"/>
                  </a:lnTo>
                  <a:lnTo>
                    <a:pt x="8183" y="2421170"/>
                  </a:lnTo>
                  <a:lnTo>
                    <a:pt x="4619" y="2373490"/>
                  </a:lnTo>
                  <a:lnTo>
                    <a:pt x="2059" y="2325536"/>
                  </a:lnTo>
                  <a:lnTo>
                    <a:pt x="516" y="2277319"/>
                  </a:lnTo>
                  <a:lnTo>
                    <a:pt x="0" y="2228850"/>
                  </a:lnTo>
                  <a:close/>
                </a:path>
              </a:pathLst>
            </a:custGeom>
            <a:ln w="38100">
              <a:solidFill>
                <a:srgbClr val="DEDED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96609" y="2033142"/>
            <a:ext cx="115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40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experience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6609" y="2581783"/>
            <a:ext cx="116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India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abroad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6609" y="2947796"/>
            <a:ext cx="1054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A</a:t>
            </a:r>
            <a:r>
              <a:rPr sz="1200" b="1" spc="-50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FFB6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ruly</a:t>
            </a:r>
            <a:r>
              <a:rPr sz="1200" b="1" spc="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Global 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Footprint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9933" y="3134105"/>
            <a:ext cx="267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Experts</a:t>
            </a:r>
            <a:r>
              <a:rPr sz="1200" b="1" spc="-2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in</a:t>
            </a:r>
            <a:r>
              <a:rPr sz="1200" b="1" spc="-40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A</a:t>
            </a:r>
            <a:r>
              <a:rPr sz="1200" b="1" spc="-50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Wide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 Range</a:t>
            </a:r>
            <a:r>
              <a:rPr sz="1200" b="1" spc="-1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of</a:t>
            </a:r>
            <a:r>
              <a:rPr sz="1200" b="1" spc="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27060" y="2034032"/>
            <a:ext cx="78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ploration  Sampling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6609" y="2399791"/>
            <a:ext cx="2076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exploration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across</a:t>
            </a:r>
            <a:r>
              <a:rPr sz="1200" spc="4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Geological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27060" y="2582671"/>
            <a:ext cx="1000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Geophysical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E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35593" y="2034032"/>
            <a:ext cx="1151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ensing 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Chemical labs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Physical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labs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Petrological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labs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rm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ti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ech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86576" y="4781804"/>
            <a:ext cx="5092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C8278"/>
                </a:solidFill>
                <a:latin typeface="Arial"/>
                <a:cs typeface="Arial"/>
              </a:rPr>
              <a:t>Worked</a:t>
            </a:r>
            <a:r>
              <a:rPr sz="1200" b="1" spc="-15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EC8278"/>
                </a:solidFill>
                <a:latin typeface="Arial"/>
                <a:cs typeface="Arial"/>
              </a:rPr>
              <a:t>with</a:t>
            </a:r>
            <a:r>
              <a:rPr sz="1200" b="1" spc="320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8278"/>
                </a:solidFill>
                <a:latin typeface="Arial"/>
                <a:cs typeface="Arial"/>
              </a:rPr>
              <a:t>Govt.</a:t>
            </a:r>
            <a:r>
              <a:rPr sz="1200" b="1" spc="35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EC8278"/>
                </a:solidFill>
                <a:latin typeface="Arial"/>
                <a:cs typeface="Arial"/>
              </a:rPr>
              <a:t>Organizations, Public</a:t>
            </a:r>
            <a:r>
              <a:rPr sz="1200" b="1" spc="5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8278"/>
                </a:solidFill>
                <a:latin typeface="Arial"/>
                <a:cs typeface="Arial"/>
              </a:rPr>
              <a:t>&amp;</a:t>
            </a:r>
            <a:r>
              <a:rPr sz="1200" b="1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8278"/>
                </a:solidFill>
                <a:latin typeface="Arial"/>
                <a:cs typeface="Arial"/>
              </a:rPr>
              <a:t>Private</a:t>
            </a:r>
            <a:r>
              <a:rPr sz="1200" b="1" spc="-10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8278"/>
                </a:solidFill>
                <a:latin typeface="Arial"/>
                <a:cs typeface="Arial"/>
              </a:rPr>
              <a:t>Sector</a:t>
            </a:r>
            <a:r>
              <a:rPr sz="1200" b="1" spc="-10" dirty="0">
                <a:solidFill>
                  <a:srgbClr val="EC827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C8278"/>
                </a:solidFill>
                <a:latin typeface="Arial"/>
                <a:cs typeface="Arial"/>
              </a:rPr>
              <a:t>Companies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05027" y="359625"/>
            <a:ext cx="10886440" cy="5884545"/>
            <a:chOff x="605027" y="359625"/>
            <a:chExt cx="10886440" cy="5884545"/>
          </a:xfrm>
        </p:grpSpPr>
        <p:sp>
          <p:nvSpPr>
            <p:cNvPr id="23" name="object 23"/>
            <p:cNvSpPr/>
            <p:nvPr/>
          </p:nvSpPr>
          <p:spPr>
            <a:xfrm>
              <a:off x="10395204" y="3430523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10">
                  <a:moveTo>
                    <a:pt x="1095755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1095755" y="1095756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61903" y="3614040"/>
              <a:ext cx="499745" cy="635000"/>
            </a:xfrm>
            <a:custGeom>
              <a:avLst/>
              <a:gdLst/>
              <a:ahLst/>
              <a:cxnLst/>
              <a:rect l="l" t="t" r="r" b="b"/>
              <a:pathLst>
                <a:path w="499745" h="635000">
                  <a:moveTo>
                    <a:pt x="44041" y="393479"/>
                  </a:moveTo>
                  <a:lnTo>
                    <a:pt x="0" y="494081"/>
                  </a:lnTo>
                  <a:lnTo>
                    <a:pt x="112338" y="634730"/>
                  </a:lnTo>
                  <a:lnTo>
                    <a:pt x="125751" y="621317"/>
                  </a:lnTo>
                  <a:lnTo>
                    <a:pt x="36052" y="509015"/>
                  </a:lnTo>
                  <a:lnTo>
                    <a:pt x="98270" y="502420"/>
                  </a:lnTo>
                  <a:lnTo>
                    <a:pt x="120096" y="502420"/>
                  </a:lnTo>
                  <a:lnTo>
                    <a:pt x="114523" y="492879"/>
                  </a:lnTo>
                  <a:lnTo>
                    <a:pt x="115378" y="491670"/>
                  </a:lnTo>
                  <a:lnTo>
                    <a:pt x="21644" y="491670"/>
                  </a:lnTo>
                  <a:lnTo>
                    <a:pt x="21816" y="491207"/>
                  </a:lnTo>
                  <a:lnTo>
                    <a:pt x="55884" y="413423"/>
                  </a:lnTo>
                  <a:lnTo>
                    <a:pt x="159456" y="413423"/>
                  </a:lnTo>
                  <a:lnTo>
                    <a:pt x="155544" y="403145"/>
                  </a:lnTo>
                  <a:lnTo>
                    <a:pt x="44041" y="393479"/>
                  </a:lnTo>
                  <a:close/>
                </a:path>
                <a:path w="499745" h="635000">
                  <a:moveTo>
                    <a:pt x="120096" y="502420"/>
                  </a:moveTo>
                  <a:lnTo>
                    <a:pt x="98270" y="502420"/>
                  </a:lnTo>
                  <a:lnTo>
                    <a:pt x="152245" y="594823"/>
                  </a:lnTo>
                  <a:lnTo>
                    <a:pt x="166025" y="581044"/>
                  </a:lnTo>
                  <a:lnTo>
                    <a:pt x="120096" y="502420"/>
                  </a:lnTo>
                  <a:close/>
                </a:path>
                <a:path w="499745" h="635000">
                  <a:moveTo>
                    <a:pt x="170436" y="442264"/>
                  </a:moveTo>
                  <a:lnTo>
                    <a:pt x="150309" y="442264"/>
                  </a:lnTo>
                  <a:lnTo>
                    <a:pt x="192906" y="554163"/>
                  </a:lnTo>
                  <a:lnTo>
                    <a:pt x="207485" y="539585"/>
                  </a:lnTo>
                  <a:lnTo>
                    <a:pt x="170436" y="442264"/>
                  </a:lnTo>
                  <a:close/>
                </a:path>
                <a:path w="499745" h="635000">
                  <a:moveTo>
                    <a:pt x="339355" y="0"/>
                  </a:moveTo>
                  <a:lnTo>
                    <a:pt x="179024" y="160388"/>
                  </a:lnTo>
                  <a:lnTo>
                    <a:pt x="225873" y="521197"/>
                  </a:lnTo>
                  <a:lnTo>
                    <a:pt x="242679" y="504390"/>
                  </a:lnTo>
                  <a:lnTo>
                    <a:pt x="201806" y="189613"/>
                  </a:lnTo>
                  <a:lnTo>
                    <a:pt x="247749" y="189613"/>
                  </a:lnTo>
                  <a:lnTo>
                    <a:pt x="198699" y="167541"/>
                  </a:lnTo>
                  <a:lnTo>
                    <a:pt x="329703" y="36276"/>
                  </a:lnTo>
                  <a:lnTo>
                    <a:pt x="329812" y="36119"/>
                  </a:lnTo>
                  <a:lnTo>
                    <a:pt x="375464" y="36119"/>
                  </a:lnTo>
                  <a:lnTo>
                    <a:pt x="339355" y="0"/>
                  </a:lnTo>
                  <a:close/>
                </a:path>
                <a:path w="499745" h="635000">
                  <a:moveTo>
                    <a:pt x="159456" y="413423"/>
                  </a:moveTo>
                  <a:lnTo>
                    <a:pt x="55884" y="413423"/>
                  </a:lnTo>
                  <a:lnTo>
                    <a:pt x="142155" y="420906"/>
                  </a:lnTo>
                  <a:lnTo>
                    <a:pt x="142344" y="420906"/>
                  </a:lnTo>
                  <a:lnTo>
                    <a:pt x="142210" y="421048"/>
                  </a:lnTo>
                  <a:lnTo>
                    <a:pt x="98097" y="483472"/>
                  </a:lnTo>
                  <a:lnTo>
                    <a:pt x="22099" y="491560"/>
                  </a:lnTo>
                  <a:lnTo>
                    <a:pt x="21644" y="491670"/>
                  </a:lnTo>
                  <a:lnTo>
                    <a:pt x="115378" y="491670"/>
                  </a:lnTo>
                  <a:lnTo>
                    <a:pt x="150309" y="442264"/>
                  </a:lnTo>
                  <a:lnTo>
                    <a:pt x="170436" y="442264"/>
                  </a:lnTo>
                  <a:lnTo>
                    <a:pt x="159456" y="413423"/>
                  </a:lnTo>
                  <a:close/>
                </a:path>
                <a:path w="499745" h="635000">
                  <a:moveTo>
                    <a:pt x="247749" y="189613"/>
                  </a:moveTo>
                  <a:lnTo>
                    <a:pt x="201806" y="189613"/>
                  </a:lnTo>
                  <a:lnTo>
                    <a:pt x="329886" y="247280"/>
                  </a:lnTo>
                  <a:lnTo>
                    <a:pt x="329938" y="417133"/>
                  </a:lnTo>
                  <a:lnTo>
                    <a:pt x="348789" y="398283"/>
                  </a:lnTo>
                  <a:lnTo>
                    <a:pt x="348789" y="247280"/>
                  </a:lnTo>
                  <a:lnTo>
                    <a:pt x="394255" y="226605"/>
                  </a:lnTo>
                  <a:lnTo>
                    <a:pt x="329954" y="226605"/>
                  </a:lnTo>
                  <a:lnTo>
                    <a:pt x="247749" y="189613"/>
                  </a:lnTo>
                  <a:close/>
                </a:path>
                <a:path w="499745" h="635000">
                  <a:moveTo>
                    <a:pt x="495985" y="188962"/>
                  </a:moveTo>
                  <a:lnTo>
                    <a:pt x="477038" y="188962"/>
                  </a:lnTo>
                  <a:lnTo>
                    <a:pt x="464929" y="282145"/>
                  </a:lnTo>
                  <a:lnTo>
                    <a:pt x="486714" y="260360"/>
                  </a:lnTo>
                  <a:lnTo>
                    <a:pt x="495985" y="188962"/>
                  </a:lnTo>
                  <a:close/>
                </a:path>
                <a:path w="499745" h="635000">
                  <a:moveTo>
                    <a:pt x="348836" y="36119"/>
                  </a:moveTo>
                  <a:lnTo>
                    <a:pt x="329875" y="36119"/>
                  </a:lnTo>
                  <a:lnTo>
                    <a:pt x="329938" y="36276"/>
                  </a:lnTo>
                  <a:lnTo>
                    <a:pt x="329954" y="226605"/>
                  </a:lnTo>
                  <a:lnTo>
                    <a:pt x="394255" y="226605"/>
                  </a:lnTo>
                  <a:lnTo>
                    <a:pt x="348773" y="226573"/>
                  </a:lnTo>
                  <a:lnTo>
                    <a:pt x="348836" y="36119"/>
                  </a:lnTo>
                  <a:close/>
                </a:path>
                <a:path w="499745" h="635000">
                  <a:moveTo>
                    <a:pt x="375464" y="36119"/>
                  </a:moveTo>
                  <a:lnTo>
                    <a:pt x="348890" y="36119"/>
                  </a:lnTo>
                  <a:lnTo>
                    <a:pt x="349040" y="36276"/>
                  </a:lnTo>
                  <a:lnTo>
                    <a:pt x="479643" y="166968"/>
                  </a:lnTo>
                  <a:lnTo>
                    <a:pt x="348773" y="226573"/>
                  </a:lnTo>
                  <a:lnTo>
                    <a:pt x="394324" y="226573"/>
                  </a:lnTo>
                  <a:lnTo>
                    <a:pt x="477038" y="188962"/>
                  </a:lnTo>
                  <a:lnTo>
                    <a:pt x="495985" y="188962"/>
                  </a:lnTo>
                  <a:lnTo>
                    <a:pt x="499695" y="160388"/>
                  </a:lnTo>
                  <a:lnTo>
                    <a:pt x="375464" y="36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40927" y="3614040"/>
              <a:ext cx="320675" cy="521334"/>
            </a:xfrm>
            <a:custGeom>
              <a:avLst/>
              <a:gdLst/>
              <a:ahLst/>
              <a:cxnLst/>
              <a:rect l="l" t="t" r="r" b="b"/>
              <a:pathLst>
                <a:path w="320675" h="521335">
                  <a:moveTo>
                    <a:pt x="307690" y="260360"/>
                  </a:moveTo>
                  <a:lnTo>
                    <a:pt x="320670" y="160388"/>
                  </a:lnTo>
                  <a:lnTo>
                    <a:pt x="160331" y="0"/>
                  </a:lnTo>
                  <a:lnTo>
                    <a:pt x="0" y="160388"/>
                  </a:lnTo>
                  <a:lnTo>
                    <a:pt x="46848" y="521197"/>
                  </a:lnTo>
                </a:path>
              </a:pathLst>
            </a:custGeom>
            <a:ln w="109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6408" y="4002024"/>
              <a:ext cx="218474" cy="2522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763710" y="3803653"/>
              <a:ext cx="128270" cy="314960"/>
            </a:xfrm>
            <a:custGeom>
              <a:avLst/>
              <a:gdLst/>
              <a:ahLst/>
              <a:cxnLst/>
              <a:rect l="l" t="t" r="r" b="b"/>
              <a:pathLst>
                <a:path w="128270" h="314960">
                  <a:moveTo>
                    <a:pt x="40872" y="314777"/>
                  </a:moveTo>
                  <a:lnTo>
                    <a:pt x="0" y="0"/>
                  </a:lnTo>
                  <a:lnTo>
                    <a:pt x="128131" y="57689"/>
                  </a:lnTo>
                  <a:lnTo>
                    <a:pt x="128131" y="227519"/>
                  </a:lnTo>
                </a:path>
              </a:pathLst>
            </a:custGeom>
            <a:ln w="10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5060" y="3644665"/>
              <a:ext cx="291988" cy="37315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66275" y="3442715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10">
                  <a:moveTo>
                    <a:pt x="1095755" y="0"/>
                  </a:moveTo>
                  <a:lnTo>
                    <a:pt x="0" y="0"/>
                  </a:lnTo>
                  <a:lnTo>
                    <a:pt x="0" y="1095755"/>
                  </a:lnTo>
                  <a:lnTo>
                    <a:pt x="1095755" y="1095755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45816" y="3669995"/>
              <a:ext cx="684530" cy="527685"/>
            </a:xfrm>
            <a:custGeom>
              <a:avLst/>
              <a:gdLst/>
              <a:ahLst/>
              <a:cxnLst/>
              <a:rect l="l" t="t" r="r" b="b"/>
              <a:pathLst>
                <a:path w="684529" h="527685">
                  <a:moveTo>
                    <a:pt x="503885" y="174980"/>
                  </a:moveTo>
                  <a:lnTo>
                    <a:pt x="500443" y="164973"/>
                  </a:lnTo>
                  <a:lnTo>
                    <a:pt x="500380" y="164769"/>
                  </a:lnTo>
                  <a:lnTo>
                    <a:pt x="492963" y="156400"/>
                  </a:lnTo>
                  <a:lnTo>
                    <a:pt x="482879" y="151561"/>
                  </a:lnTo>
                  <a:lnTo>
                    <a:pt x="472097" y="150977"/>
                  </a:lnTo>
                  <a:lnTo>
                    <a:pt x="461886" y="154495"/>
                  </a:lnTo>
                  <a:lnTo>
                    <a:pt x="453517" y="161912"/>
                  </a:lnTo>
                  <a:lnTo>
                    <a:pt x="452780" y="162890"/>
                  </a:lnTo>
                  <a:lnTo>
                    <a:pt x="452107" y="163906"/>
                  </a:lnTo>
                  <a:lnTo>
                    <a:pt x="451510" y="164973"/>
                  </a:lnTo>
                  <a:lnTo>
                    <a:pt x="413981" y="158076"/>
                  </a:lnTo>
                  <a:lnTo>
                    <a:pt x="400151" y="155536"/>
                  </a:lnTo>
                  <a:lnTo>
                    <a:pt x="249859" y="127889"/>
                  </a:lnTo>
                  <a:lnTo>
                    <a:pt x="249859" y="122504"/>
                  </a:lnTo>
                  <a:lnTo>
                    <a:pt x="249859" y="103657"/>
                  </a:lnTo>
                  <a:lnTo>
                    <a:pt x="231025" y="103657"/>
                  </a:lnTo>
                  <a:lnTo>
                    <a:pt x="231025" y="122504"/>
                  </a:lnTo>
                  <a:lnTo>
                    <a:pt x="231025" y="155536"/>
                  </a:lnTo>
                  <a:lnTo>
                    <a:pt x="198005" y="155536"/>
                  </a:lnTo>
                  <a:lnTo>
                    <a:pt x="198005" y="122504"/>
                  </a:lnTo>
                  <a:lnTo>
                    <a:pt x="231025" y="122504"/>
                  </a:lnTo>
                  <a:lnTo>
                    <a:pt x="231025" y="103657"/>
                  </a:lnTo>
                  <a:lnTo>
                    <a:pt x="179171" y="103657"/>
                  </a:lnTo>
                  <a:lnTo>
                    <a:pt x="179171" y="174383"/>
                  </a:lnTo>
                  <a:lnTo>
                    <a:pt x="249859" y="174383"/>
                  </a:lnTo>
                  <a:lnTo>
                    <a:pt x="249859" y="162890"/>
                  </a:lnTo>
                  <a:lnTo>
                    <a:pt x="296506" y="183095"/>
                  </a:lnTo>
                  <a:lnTo>
                    <a:pt x="332232" y="212128"/>
                  </a:lnTo>
                  <a:lnTo>
                    <a:pt x="357085" y="250101"/>
                  </a:lnTo>
                  <a:lnTo>
                    <a:pt x="371182" y="297116"/>
                  </a:lnTo>
                  <a:lnTo>
                    <a:pt x="372097" y="312267"/>
                  </a:lnTo>
                  <a:lnTo>
                    <a:pt x="397167" y="287210"/>
                  </a:lnTo>
                  <a:lnTo>
                    <a:pt x="371221" y="216420"/>
                  </a:lnTo>
                  <a:lnTo>
                    <a:pt x="344551" y="183934"/>
                  </a:lnTo>
                  <a:lnTo>
                    <a:pt x="309841" y="158076"/>
                  </a:lnTo>
                  <a:lnTo>
                    <a:pt x="448081" y="183515"/>
                  </a:lnTo>
                  <a:lnTo>
                    <a:pt x="451383" y="193001"/>
                  </a:lnTo>
                  <a:lnTo>
                    <a:pt x="457593" y="200533"/>
                  </a:lnTo>
                  <a:lnTo>
                    <a:pt x="466001" y="205498"/>
                  </a:lnTo>
                  <a:lnTo>
                    <a:pt x="475881" y="207302"/>
                  </a:lnTo>
                  <a:lnTo>
                    <a:pt x="476084" y="207302"/>
                  </a:lnTo>
                  <a:lnTo>
                    <a:pt x="476275" y="207251"/>
                  </a:lnTo>
                  <a:lnTo>
                    <a:pt x="476478" y="207251"/>
                  </a:lnTo>
                  <a:lnTo>
                    <a:pt x="476465" y="207899"/>
                  </a:lnTo>
                  <a:lnTo>
                    <a:pt x="477126" y="207251"/>
                  </a:lnTo>
                  <a:lnTo>
                    <a:pt x="503567" y="180797"/>
                  </a:lnTo>
                  <a:lnTo>
                    <a:pt x="503885" y="174980"/>
                  </a:lnTo>
                  <a:close/>
                </a:path>
                <a:path w="684529" h="527685">
                  <a:moveTo>
                    <a:pt x="684377" y="0"/>
                  </a:moveTo>
                  <a:lnTo>
                    <a:pt x="37668" y="0"/>
                  </a:lnTo>
                  <a:lnTo>
                    <a:pt x="23025" y="2997"/>
                  </a:lnTo>
                  <a:lnTo>
                    <a:pt x="11061" y="11074"/>
                  </a:lnTo>
                  <a:lnTo>
                    <a:pt x="2984" y="23037"/>
                  </a:lnTo>
                  <a:lnTo>
                    <a:pt x="0" y="37693"/>
                  </a:lnTo>
                  <a:lnTo>
                    <a:pt x="0" y="489978"/>
                  </a:lnTo>
                  <a:lnTo>
                    <a:pt x="2984" y="504634"/>
                  </a:lnTo>
                  <a:lnTo>
                    <a:pt x="11061" y="516597"/>
                  </a:lnTo>
                  <a:lnTo>
                    <a:pt x="23025" y="524675"/>
                  </a:lnTo>
                  <a:lnTo>
                    <a:pt x="37668" y="527672"/>
                  </a:lnTo>
                  <a:lnTo>
                    <a:pt x="156705" y="527672"/>
                  </a:lnTo>
                  <a:lnTo>
                    <a:pt x="213233" y="471131"/>
                  </a:lnTo>
                  <a:lnTo>
                    <a:pt x="56502" y="471131"/>
                  </a:lnTo>
                  <a:lnTo>
                    <a:pt x="56502" y="56540"/>
                  </a:lnTo>
                  <a:lnTo>
                    <a:pt x="627837" y="56540"/>
                  </a:lnTo>
                  <a:lnTo>
                    <a:pt x="684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37347" y="3442715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10">
                  <a:moveTo>
                    <a:pt x="1095755" y="0"/>
                  </a:moveTo>
                  <a:lnTo>
                    <a:pt x="0" y="0"/>
                  </a:lnTo>
                  <a:lnTo>
                    <a:pt x="0" y="1095755"/>
                  </a:lnTo>
                  <a:lnTo>
                    <a:pt x="1095755" y="1095755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01213" y="3566902"/>
              <a:ext cx="169545" cy="460375"/>
            </a:xfrm>
            <a:custGeom>
              <a:avLst/>
              <a:gdLst/>
              <a:ahLst/>
              <a:cxnLst/>
              <a:rect l="l" t="t" r="r" b="b"/>
              <a:pathLst>
                <a:path w="169545" h="460375">
                  <a:moveTo>
                    <a:pt x="68001" y="387181"/>
                  </a:moveTo>
                  <a:lnTo>
                    <a:pt x="47605" y="387181"/>
                  </a:lnTo>
                  <a:lnTo>
                    <a:pt x="17313" y="459918"/>
                  </a:lnTo>
                  <a:lnTo>
                    <a:pt x="52269" y="424962"/>
                  </a:lnTo>
                  <a:lnTo>
                    <a:pt x="68001" y="387181"/>
                  </a:lnTo>
                  <a:close/>
                </a:path>
                <a:path w="169545" h="460375">
                  <a:moveTo>
                    <a:pt x="168485" y="258610"/>
                  </a:moveTo>
                  <a:lnTo>
                    <a:pt x="0" y="258610"/>
                  </a:lnTo>
                  <a:lnTo>
                    <a:pt x="0" y="358914"/>
                  </a:lnTo>
                  <a:lnTo>
                    <a:pt x="2220" y="369919"/>
                  </a:lnTo>
                  <a:lnTo>
                    <a:pt x="8275" y="378904"/>
                  </a:lnTo>
                  <a:lnTo>
                    <a:pt x="17256" y="384961"/>
                  </a:lnTo>
                  <a:lnTo>
                    <a:pt x="28252" y="387181"/>
                  </a:lnTo>
                  <a:lnTo>
                    <a:pt x="75339" y="387181"/>
                  </a:lnTo>
                  <a:lnTo>
                    <a:pt x="75339" y="401893"/>
                  </a:lnTo>
                  <a:lnTo>
                    <a:pt x="108896" y="368336"/>
                  </a:lnTo>
                  <a:lnTo>
                    <a:pt x="23049" y="368336"/>
                  </a:lnTo>
                  <a:lnTo>
                    <a:pt x="18834" y="364120"/>
                  </a:lnTo>
                  <a:lnTo>
                    <a:pt x="18834" y="277455"/>
                  </a:lnTo>
                  <a:lnTo>
                    <a:pt x="168485" y="277455"/>
                  </a:lnTo>
                  <a:lnTo>
                    <a:pt x="168485" y="258610"/>
                  </a:lnTo>
                  <a:close/>
                </a:path>
                <a:path w="169545" h="460375">
                  <a:moveTo>
                    <a:pt x="168485" y="277455"/>
                  </a:moveTo>
                  <a:lnTo>
                    <a:pt x="149650" y="277455"/>
                  </a:lnTo>
                  <a:lnTo>
                    <a:pt x="149650" y="327583"/>
                  </a:lnTo>
                  <a:lnTo>
                    <a:pt x="168485" y="308748"/>
                  </a:lnTo>
                  <a:lnTo>
                    <a:pt x="168485" y="277455"/>
                  </a:lnTo>
                  <a:close/>
                </a:path>
                <a:path w="169545" h="460375">
                  <a:moveTo>
                    <a:pt x="56504" y="220920"/>
                  </a:moveTo>
                  <a:lnTo>
                    <a:pt x="37669" y="220920"/>
                  </a:lnTo>
                  <a:lnTo>
                    <a:pt x="37669" y="258610"/>
                  </a:lnTo>
                  <a:lnTo>
                    <a:pt x="56504" y="258610"/>
                  </a:lnTo>
                  <a:lnTo>
                    <a:pt x="56504" y="220920"/>
                  </a:lnTo>
                  <a:close/>
                </a:path>
                <a:path w="169545" h="460375">
                  <a:moveTo>
                    <a:pt x="131843" y="220920"/>
                  </a:moveTo>
                  <a:lnTo>
                    <a:pt x="113008" y="220920"/>
                  </a:lnTo>
                  <a:lnTo>
                    <a:pt x="113008" y="258610"/>
                  </a:lnTo>
                  <a:lnTo>
                    <a:pt x="131843" y="258610"/>
                  </a:lnTo>
                  <a:lnTo>
                    <a:pt x="131843" y="220920"/>
                  </a:lnTo>
                  <a:close/>
                </a:path>
                <a:path w="169545" h="460375">
                  <a:moveTo>
                    <a:pt x="119687" y="0"/>
                  </a:moveTo>
                  <a:lnTo>
                    <a:pt x="49825" y="0"/>
                  </a:lnTo>
                  <a:lnTo>
                    <a:pt x="4999" y="85384"/>
                  </a:lnTo>
                  <a:lnTo>
                    <a:pt x="0" y="122579"/>
                  </a:lnTo>
                  <a:lnTo>
                    <a:pt x="0" y="220920"/>
                  </a:lnTo>
                  <a:lnTo>
                    <a:pt x="169513" y="220920"/>
                  </a:lnTo>
                  <a:lnTo>
                    <a:pt x="169513" y="202075"/>
                  </a:lnTo>
                  <a:lnTo>
                    <a:pt x="18834" y="202075"/>
                  </a:lnTo>
                  <a:lnTo>
                    <a:pt x="18834" y="122579"/>
                  </a:lnTo>
                  <a:lnTo>
                    <a:pt x="41868" y="21671"/>
                  </a:lnTo>
                  <a:lnTo>
                    <a:pt x="45580" y="18845"/>
                  </a:lnTo>
                  <a:lnTo>
                    <a:pt x="146007" y="18845"/>
                  </a:lnTo>
                  <a:lnTo>
                    <a:pt x="143033" y="12389"/>
                  </a:lnTo>
                  <a:lnTo>
                    <a:pt x="136816" y="5810"/>
                  </a:lnTo>
                  <a:lnTo>
                    <a:pt x="128839" y="1528"/>
                  </a:lnTo>
                  <a:lnTo>
                    <a:pt x="119687" y="0"/>
                  </a:lnTo>
                  <a:close/>
                </a:path>
                <a:path w="169545" h="460375">
                  <a:moveTo>
                    <a:pt x="146007" y="18845"/>
                  </a:moveTo>
                  <a:lnTo>
                    <a:pt x="123932" y="18845"/>
                  </a:lnTo>
                  <a:lnTo>
                    <a:pt x="127645" y="21671"/>
                  </a:lnTo>
                  <a:lnTo>
                    <a:pt x="146362" y="90346"/>
                  </a:lnTo>
                  <a:lnTo>
                    <a:pt x="150678" y="202075"/>
                  </a:lnTo>
                  <a:lnTo>
                    <a:pt x="169513" y="202075"/>
                  </a:lnTo>
                  <a:lnTo>
                    <a:pt x="169513" y="122580"/>
                  </a:lnTo>
                  <a:lnTo>
                    <a:pt x="146911" y="20808"/>
                  </a:lnTo>
                  <a:lnTo>
                    <a:pt x="146007" y="188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01213" y="3566902"/>
              <a:ext cx="169545" cy="460375"/>
            </a:xfrm>
            <a:custGeom>
              <a:avLst/>
              <a:gdLst/>
              <a:ahLst/>
              <a:cxnLst/>
              <a:rect l="l" t="t" r="r" b="b"/>
              <a:pathLst>
                <a:path w="169545" h="460375">
                  <a:moveTo>
                    <a:pt x="168485" y="308748"/>
                  </a:moveTo>
                  <a:lnTo>
                    <a:pt x="168485" y="258610"/>
                  </a:lnTo>
                  <a:lnTo>
                    <a:pt x="131843" y="258610"/>
                  </a:lnTo>
                  <a:lnTo>
                    <a:pt x="131843" y="220920"/>
                  </a:lnTo>
                  <a:lnTo>
                    <a:pt x="169513" y="220920"/>
                  </a:lnTo>
                  <a:lnTo>
                    <a:pt x="169513" y="122580"/>
                  </a:lnTo>
                  <a:lnTo>
                    <a:pt x="169199" y="113172"/>
                  </a:lnTo>
                  <a:lnTo>
                    <a:pt x="146911" y="20808"/>
                  </a:lnTo>
                  <a:lnTo>
                    <a:pt x="49825" y="0"/>
                  </a:lnTo>
                  <a:lnTo>
                    <a:pt x="40673" y="1528"/>
                  </a:lnTo>
                  <a:lnTo>
                    <a:pt x="4999" y="85384"/>
                  </a:lnTo>
                  <a:lnTo>
                    <a:pt x="0" y="122579"/>
                  </a:lnTo>
                  <a:lnTo>
                    <a:pt x="0" y="220920"/>
                  </a:lnTo>
                  <a:lnTo>
                    <a:pt x="37669" y="220920"/>
                  </a:lnTo>
                  <a:lnTo>
                    <a:pt x="37669" y="258610"/>
                  </a:lnTo>
                  <a:lnTo>
                    <a:pt x="0" y="258610"/>
                  </a:lnTo>
                  <a:lnTo>
                    <a:pt x="0" y="358914"/>
                  </a:lnTo>
                  <a:lnTo>
                    <a:pt x="2220" y="369919"/>
                  </a:lnTo>
                  <a:lnTo>
                    <a:pt x="8275" y="378904"/>
                  </a:lnTo>
                  <a:lnTo>
                    <a:pt x="17256" y="384961"/>
                  </a:lnTo>
                  <a:lnTo>
                    <a:pt x="28252" y="387181"/>
                  </a:lnTo>
                  <a:lnTo>
                    <a:pt x="47605" y="387181"/>
                  </a:lnTo>
                  <a:lnTo>
                    <a:pt x="17313" y="459918"/>
                  </a:lnTo>
                </a:path>
              </a:pathLst>
            </a:custGeom>
            <a:ln w="10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4551" y="3580252"/>
              <a:ext cx="142834" cy="41710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08419" y="3430523"/>
              <a:ext cx="1096010" cy="1096010"/>
            </a:xfrm>
            <a:custGeom>
              <a:avLst/>
              <a:gdLst/>
              <a:ahLst/>
              <a:cxnLst/>
              <a:rect l="l" t="t" r="r" b="b"/>
              <a:pathLst>
                <a:path w="1096009" h="1096010">
                  <a:moveTo>
                    <a:pt x="1095755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1095755" y="1095756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96355" y="3596694"/>
              <a:ext cx="615315" cy="615950"/>
            </a:xfrm>
            <a:custGeom>
              <a:avLst/>
              <a:gdLst/>
              <a:ahLst/>
              <a:cxnLst/>
              <a:rect l="l" t="t" r="r" b="b"/>
              <a:pathLst>
                <a:path w="615315" h="615950">
                  <a:moveTo>
                    <a:pt x="357861" y="0"/>
                  </a:moveTo>
                  <a:lnTo>
                    <a:pt x="309301" y="3268"/>
                  </a:lnTo>
                  <a:lnTo>
                    <a:pt x="262727" y="12790"/>
                  </a:lnTo>
                  <a:lnTo>
                    <a:pt x="218565" y="28138"/>
                  </a:lnTo>
                  <a:lnTo>
                    <a:pt x="177242" y="48885"/>
                  </a:lnTo>
                  <a:lnTo>
                    <a:pt x="139183" y="74606"/>
                  </a:lnTo>
                  <a:lnTo>
                    <a:pt x="104815" y="104873"/>
                  </a:lnTo>
                  <a:lnTo>
                    <a:pt x="74565" y="139260"/>
                  </a:lnTo>
                  <a:lnTo>
                    <a:pt x="48858" y="177340"/>
                  </a:lnTo>
                  <a:lnTo>
                    <a:pt x="28122" y="218686"/>
                  </a:lnTo>
                  <a:lnTo>
                    <a:pt x="12783" y="262872"/>
                  </a:lnTo>
                  <a:lnTo>
                    <a:pt x="3266" y="309472"/>
                  </a:lnTo>
                  <a:lnTo>
                    <a:pt x="0" y="358058"/>
                  </a:lnTo>
                  <a:lnTo>
                    <a:pt x="3266" y="406644"/>
                  </a:lnTo>
                  <a:lnTo>
                    <a:pt x="12783" y="453243"/>
                  </a:lnTo>
                  <a:lnTo>
                    <a:pt x="28122" y="497430"/>
                  </a:lnTo>
                  <a:lnTo>
                    <a:pt x="48859" y="538776"/>
                  </a:lnTo>
                  <a:lnTo>
                    <a:pt x="74565" y="576856"/>
                  </a:lnTo>
                  <a:lnTo>
                    <a:pt x="104815" y="611243"/>
                  </a:lnTo>
                  <a:lnTo>
                    <a:pt x="109511" y="615378"/>
                  </a:lnTo>
                  <a:lnTo>
                    <a:pt x="136592" y="588298"/>
                  </a:lnTo>
                  <a:lnTo>
                    <a:pt x="123329" y="575927"/>
                  </a:lnTo>
                  <a:lnTo>
                    <a:pt x="94376" y="539813"/>
                  </a:lnTo>
                  <a:lnTo>
                    <a:pt x="70410" y="498847"/>
                  </a:lnTo>
                  <a:lnTo>
                    <a:pt x="49858" y="445310"/>
                  </a:lnTo>
                  <a:lnTo>
                    <a:pt x="39176" y="388964"/>
                  </a:lnTo>
                  <a:lnTo>
                    <a:pt x="83319" y="388964"/>
                  </a:lnTo>
                  <a:lnTo>
                    <a:pt x="110504" y="379119"/>
                  </a:lnTo>
                  <a:lnTo>
                    <a:pt x="139189" y="359942"/>
                  </a:lnTo>
                  <a:lnTo>
                    <a:pt x="144078" y="352825"/>
                  </a:lnTo>
                  <a:lnTo>
                    <a:pt x="142073" y="346892"/>
                  </a:lnTo>
                  <a:lnTo>
                    <a:pt x="135918" y="341524"/>
                  </a:lnTo>
                  <a:lnTo>
                    <a:pt x="128359" y="336103"/>
                  </a:lnTo>
                  <a:lnTo>
                    <a:pt x="131884" y="333600"/>
                  </a:lnTo>
                  <a:lnTo>
                    <a:pt x="391294" y="333600"/>
                  </a:lnTo>
                  <a:lnTo>
                    <a:pt x="541421" y="183476"/>
                  </a:lnTo>
                  <a:lnTo>
                    <a:pt x="534679" y="178746"/>
                  </a:lnTo>
                  <a:lnTo>
                    <a:pt x="509010" y="178746"/>
                  </a:lnTo>
                  <a:lnTo>
                    <a:pt x="507890" y="177658"/>
                  </a:lnTo>
                  <a:lnTo>
                    <a:pt x="510505" y="172021"/>
                  </a:lnTo>
                  <a:lnTo>
                    <a:pt x="515009" y="163362"/>
                  </a:lnTo>
                  <a:lnTo>
                    <a:pt x="519558" y="153211"/>
                  </a:lnTo>
                  <a:lnTo>
                    <a:pt x="525373" y="146587"/>
                  </a:lnTo>
                  <a:lnTo>
                    <a:pt x="533024" y="145520"/>
                  </a:lnTo>
                  <a:lnTo>
                    <a:pt x="545232" y="145520"/>
                  </a:lnTo>
                  <a:lnTo>
                    <a:pt x="551953" y="138794"/>
                  </a:lnTo>
                  <a:lnTo>
                    <a:pt x="566080" y="138794"/>
                  </a:lnTo>
                  <a:lnTo>
                    <a:pt x="566080" y="117593"/>
                  </a:lnTo>
                  <a:lnTo>
                    <a:pt x="565851" y="116333"/>
                  </a:lnTo>
                  <a:lnTo>
                    <a:pt x="208358" y="116333"/>
                  </a:lnTo>
                  <a:lnTo>
                    <a:pt x="199566" y="114861"/>
                  </a:lnTo>
                  <a:lnTo>
                    <a:pt x="195594" y="111410"/>
                  </a:lnTo>
                  <a:lnTo>
                    <a:pt x="198518" y="105627"/>
                  </a:lnTo>
                  <a:lnTo>
                    <a:pt x="202243" y="100179"/>
                  </a:lnTo>
                  <a:lnTo>
                    <a:pt x="202231" y="99738"/>
                  </a:lnTo>
                  <a:lnTo>
                    <a:pt x="200873" y="96204"/>
                  </a:lnTo>
                  <a:lnTo>
                    <a:pt x="195870" y="92376"/>
                  </a:lnTo>
                  <a:lnTo>
                    <a:pt x="188536" y="86310"/>
                  </a:lnTo>
                  <a:lnTo>
                    <a:pt x="234859" y="62339"/>
                  </a:lnTo>
                  <a:lnTo>
                    <a:pt x="283645" y="46434"/>
                  </a:lnTo>
                  <a:lnTo>
                    <a:pt x="333895" y="38593"/>
                  </a:lnTo>
                  <a:lnTo>
                    <a:pt x="517980" y="38593"/>
                  </a:lnTo>
                  <a:lnTo>
                    <a:pt x="497156" y="28138"/>
                  </a:lnTo>
                  <a:lnTo>
                    <a:pt x="452994" y="12790"/>
                  </a:lnTo>
                  <a:lnTo>
                    <a:pt x="406420" y="3268"/>
                  </a:lnTo>
                  <a:lnTo>
                    <a:pt x="357861" y="0"/>
                  </a:lnTo>
                  <a:close/>
                </a:path>
                <a:path w="615315" h="615950">
                  <a:moveTo>
                    <a:pt x="391294" y="333600"/>
                  </a:moveTo>
                  <a:lnTo>
                    <a:pt x="131884" y="333600"/>
                  </a:lnTo>
                  <a:lnTo>
                    <a:pt x="149925" y="335868"/>
                  </a:lnTo>
                  <a:lnTo>
                    <a:pt x="171638" y="340608"/>
                  </a:lnTo>
                  <a:lnTo>
                    <a:pt x="186182" y="345526"/>
                  </a:lnTo>
                  <a:lnTo>
                    <a:pt x="195976" y="351179"/>
                  </a:lnTo>
                  <a:lnTo>
                    <a:pt x="191361" y="361261"/>
                  </a:lnTo>
                  <a:lnTo>
                    <a:pt x="192115" y="364371"/>
                  </a:lnTo>
                  <a:lnTo>
                    <a:pt x="207858" y="405453"/>
                  </a:lnTo>
                  <a:lnTo>
                    <a:pt x="228607" y="447054"/>
                  </a:lnTo>
                  <a:lnTo>
                    <a:pt x="237130" y="452189"/>
                  </a:lnTo>
                  <a:lnTo>
                    <a:pt x="241687" y="446365"/>
                  </a:lnTo>
                  <a:lnTo>
                    <a:pt x="244652" y="439704"/>
                  </a:lnTo>
                  <a:lnTo>
                    <a:pt x="245928" y="432526"/>
                  </a:lnTo>
                  <a:lnTo>
                    <a:pt x="245417" y="425147"/>
                  </a:lnTo>
                  <a:lnTo>
                    <a:pt x="244648" y="416518"/>
                  </a:lnTo>
                  <a:lnTo>
                    <a:pt x="244911" y="409470"/>
                  </a:lnTo>
                  <a:lnTo>
                    <a:pt x="246675" y="405337"/>
                  </a:lnTo>
                  <a:lnTo>
                    <a:pt x="251105" y="405337"/>
                  </a:lnTo>
                  <a:lnTo>
                    <a:pt x="258173" y="404158"/>
                  </a:lnTo>
                  <a:lnTo>
                    <a:pt x="269796" y="397138"/>
                  </a:lnTo>
                  <a:lnTo>
                    <a:pt x="282391" y="387751"/>
                  </a:lnTo>
                  <a:lnTo>
                    <a:pt x="293069" y="379353"/>
                  </a:lnTo>
                  <a:lnTo>
                    <a:pt x="300006" y="374338"/>
                  </a:lnTo>
                  <a:lnTo>
                    <a:pt x="304276" y="371391"/>
                  </a:lnTo>
                  <a:lnTo>
                    <a:pt x="307345" y="368302"/>
                  </a:lnTo>
                  <a:lnTo>
                    <a:pt x="310680" y="362863"/>
                  </a:lnTo>
                  <a:lnTo>
                    <a:pt x="313558" y="359174"/>
                  </a:lnTo>
                  <a:lnTo>
                    <a:pt x="365720" y="359174"/>
                  </a:lnTo>
                  <a:lnTo>
                    <a:pt x="391294" y="333600"/>
                  </a:lnTo>
                  <a:close/>
                </a:path>
                <a:path w="615315" h="615950">
                  <a:moveTo>
                    <a:pt x="251105" y="405337"/>
                  </a:moveTo>
                  <a:lnTo>
                    <a:pt x="246675" y="405337"/>
                  </a:lnTo>
                  <a:lnTo>
                    <a:pt x="250408" y="405453"/>
                  </a:lnTo>
                  <a:lnTo>
                    <a:pt x="251105" y="405337"/>
                  </a:lnTo>
                  <a:close/>
                </a:path>
                <a:path w="615315" h="615950">
                  <a:moveTo>
                    <a:pt x="83319" y="388964"/>
                  </a:moveTo>
                  <a:lnTo>
                    <a:pt x="39176" y="388964"/>
                  </a:lnTo>
                  <a:lnTo>
                    <a:pt x="58445" y="391782"/>
                  </a:lnTo>
                  <a:lnTo>
                    <a:pt x="82896" y="389117"/>
                  </a:lnTo>
                  <a:lnTo>
                    <a:pt x="83319" y="388964"/>
                  </a:lnTo>
                  <a:close/>
                </a:path>
                <a:path w="615315" h="615950">
                  <a:moveTo>
                    <a:pt x="365720" y="359174"/>
                  </a:moveTo>
                  <a:lnTo>
                    <a:pt x="313558" y="359174"/>
                  </a:lnTo>
                  <a:lnTo>
                    <a:pt x="315624" y="361615"/>
                  </a:lnTo>
                  <a:lnTo>
                    <a:pt x="318891" y="368402"/>
                  </a:lnTo>
                  <a:lnTo>
                    <a:pt x="325371" y="377751"/>
                  </a:lnTo>
                  <a:lnTo>
                    <a:pt x="335517" y="389377"/>
                  </a:lnTo>
                  <a:lnTo>
                    <a:pt x="365720" y="359174"/>
                  </a:lnTo>
                  <a:close/>
                </a:path>
                <a:path w="615315" h="615950">
                  <a:moveTo>
                    <a:pt x="523807" y="176214"/>
                  </a:moveTo>
                  <a:lnTo>
                    <a:pt x="514877" y="176998"/>
                  </a:lnTo>
                  <a:lnTo>
                    <a:pt x="509010" y="178746"/>
                  </a:lnTo>
                  <a:lnTo>
                    <a:pt x="534679" y="178746"/>
                  </a:lnTo>
                  <a:lnTo>
                    <a:pt x="533603" y="177991"/>
                  </a:lnTo>
                  <a:lnTo>
                    <a:pt x="523807" y="176214"/>
                  </a:lnTo>
                  <a:close/>
                </a:path>
                <a:path w="615315" h="615950">
                  <a:moveTo>
                    <a:pt x="566080" y="138794"/>
                  </a:moveTo>
                  <a:lnTo>
                    <a:pt x="551953" y="138794"/>
                  </a:lnTo>
                  <a:lnTo>
                    <a:pt x="556380" y="154059"/>
                  </a:lnTo>
                  <a:lnTo>
                    <a:pt x="565232" y="155378"/>
                  </a:lnTo>
                  <a:lnTo>
                    <a:pt x="566080" y="143506"/>
                  </a:lnTo>
                  <a:lnTo>
                    <a:pt x="566080" y="138794"/>
                  </a:lnTo>
                  <a:close/>
                </a:path>
                <a:path w="615315" h="615950">
                  <a:moveTo>
                    <a:pt x="545232" y="145520"/>
                  </a:moveTo>
                  <a:lnTo>
                    <a:pt x="533024" y="145520"/>
                  </a:lnTo>
                  <a:lnTo>
                    <a:pt x="539687" y="147049"/>
                  </a:lnTo>
                  <a:lnTo>
                    <a:pt x="542536" y="148217"/>
                  </a:lnTo>
                  <a:lnTo>
                    <a:pt x="545232" y="145520"/>
                  </a:lnTo>
                  <a:close/>
                </a:path>
                <a:path w="615315" h="615950">
                  <a:moveTo>
                    <a:pt x="610415" y="114484"/>
                  </a:moveTo>
                  <a:lnTo>
                    <a:pt x="565515" y="114484"/>
                  </a:lnTo>
                  <a:lnTo>
                    <a:pt x="588130" y="136768"/>
                  </a:lnTo>
                  <a:lnTo>
                    <a:pt x="610415" y="114484"/>
                  </a:lnTo>
                  <a:close/>
                </a:path>
                <a:path w="615315" h="615950">
                  <a:moveTo>
                    <a:pt x="271690" y="103141"/>
                  </a:moveTo>
                  <a:lnTo>
                    <a:pt x="254163" y="106946"/>
                  </a:lnTo>
                  <a:lnTo>
                    <a:pt x="235348" y="112729"/>
                  </a:lnTo>
                  <a:lnTo>
                    <a:pt x="219896" y="116180"/>
                  </a:lnTo>
                  <a:lnTo>
                    <a:pt x="208358" y="116333"/>
                  </a:lnTo>
                  <a:lnTo>
                    <a:pt x="565851" y="116333"/>
                  </a:lnTo>
                  <a:lnTo>
                    <a:pt x="565617" y="115049"/>
                  </a:lnTo>
                  <a:lnTo>
                    <a:pt x="405701" y="115049"/>
                  </a:lnTo>
                  <a:lnTo>
                    <a:pt x="401369" y="112834"/>
                  </a:lnTo>
                  <a:lnTo>
                    <a:pt x="400427" y="107570"/>
                  </a:lnTo>
                  <a:lnTo>
                    <a:pt x="400222" y="105627"/>
                  </a:lnTo>
                  <a:lnTo>
                    <a:pt x="283275" y="105627"/>
                  </a:lnTo>
                  <a:lnTo>
                    <a:pt x="271690" y="103141"/>
                  </a:lnTo>
                  <a:close/>
                </a:path>
                <a:path w="615315" h="615950">
                  <a:moveTo>
                    <a:pt x="490458" y="96204"/>
                  </a:moveTo>
                  <a:lnTo>
                    <a:pt x="475007" y="97676"/>
                  </a:lnTo>
                  <a:lnTo>
                    <a:pt x="458674" y="100915"/>
                  </a:lnTo>
                  <a:lnTo>
                    <a:pt x="444107" y="104154"/>
                  </a:lnTo>
                  <a:lnTo>
                    <a:pt x="433953" y="105627"/>
                  </a:lnTo>
                  <a:lnTo>
                    <a:pt x="426890" y="107099"/>
                  </a:lnTo>
                  <a:lnTo>
                    <a:pt x="412764" y="113577"/>
                  </a:lnTo>
                  <a:lnTo>
                    <a:pt x="405701" y="115049"/>
                  </a:lnTo>
                  <a:lnTo>
                    <a:pt x="565617" y="115049"/>
                  </a:lnTo>
                  <a:lnTo>
                    <a:pt x="565515" y="114484"/>
                  </a:lnTo>
                  <a:lnTo>
                    <a:pt x="610415" y="114484"/>
                  </a:lnTo>
                  <a:lnTo>
                    <a:pt x="615174" y="109724"/>
                  </a:lnTo>
                  <a:lnTo>
                    <a:pt x="610906" y="104873"/>
                  </a:lnTo>
                  <a:lnTo>
                    <a:pt x="605577" y="100179"/>
                  </a:lnTo>
                  <a:lnTo>
                    <a:pt x="524890" y="100179"/>
                  </a:lnTo>
                  <a:lnTo>
                    <a:pt x="516356" y="99738"/>
                  </a:lnTo>
                  <a:lnTo>
                    <a:pt x="504290" y="97529"/>
                  </a:lnTo>
                  <a:lnTo>
                    <a:pt x="490458" y="96204"/>
                  </a:lnTo>
                  <a:close/>
                </a:path>
                <a:path w="615315" h="615950">
                  <a:moveTo>
                    <a:pt x="359450" y="85446"/>
                  </a:moveTo>
                  <a:lnTo>
                    <a:pt x="325088" y="92400"/>
                  </a:lnTo>
                  <a:lnTo>
                    <a:pt x="298072" y="103611"/>
                  </a:lnTo>
                  <a:lnTo>
                    <a:pt x="283275" y="105627"/>
                  </a:lnTo>
                  <a:lnTo>
                    <a:pt x="400222" y="105627"/>
                  </a:lnTo>
                  <a:lnTo>
                    <a:pt x="399768" y="101335"/>
                  </a:lnTo>
                  <a:lnTo>
                    <a:pt x="396284" y="96204"/>
                  </a:lnTo>
                  <a:lnTo>
                    <a:pt x="359450" y="85446"/>
                  </a:lnTo>
                  <a:close/>
                </a:path>
                <a:path w="615315" h="615950">
                  <a:moveTo>
                    <a:pt x="517980" y="38593"/>
                  </a:moveTo>
                  <a:lnTo>
                    <a:pt x="333895" y="38593"/>
                  </a:lnTo>
                  <a:lnTo>
                    <a:pt x="384608" y="38813"/>
                  </a:lnTo>
                  <a:lnTo>
                    <a:pt x="434786" y="47093"/>
                  </a:lnTo>
                  <a:lnTo>
                    <a:pt x="483430" y="63428"/>
                  </a:lnTo>
                  <a:lnTo>
                    <a:pt x="529540" y="87818"/>
                  </a:lnTo>
                  <a:lnTo>
                    <a:pt x="528222" y="88949"/>
                  </a:lnTo>
                  <a:lnTo>
                    <a:pt x="528127" y="96204"/>
                  </a:lnTo>
                  <a:lnTo>
                    <a:pt x="524890" y="100179"/>
                  </a:lnTo>
                  <a:lnTo>
                    <a:pt x="605577" y="100179"/>
                  </a:lnTo>
                  <a:lnTo>
                    <a:pt x="576539" y="74606"/>
                  </a:lnTo>
                  <a:lnTo>
                    <a:pt x="538480" y="48885"/>
                  </a:lnTo>
                  <a:lnTo>
                    <a:pt x="517980" y="38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027" y="2808693"/>
              <a:ext cx="618731" cy="5121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8063" y="2842133"/>
              <a:ext cx="542925" cy="434975"/>
            </a:xfrm>
            <a:custGeom>
              <a:avLst/>
              <a:gdLst/>
              <a:ahLst/>
              <a:cxnLst/>
              <a:rect l="l" t="t" r="r" b="b"/>
              <a:pathLst>
                <a:path w="542925" h="434975">
                  <a:moveTo>
                    <a:pt x="55778" y="0"/>
                  </a:moveTo>
                  <a:lnTo>
                    <a:pt x="0" y="359790"/>
                  </a:lnTo>
                  <a:lnTo>
                    <a:pt x="485114" y="434975"/>
                  </a:lnTo>
                  <a:lnTo>
                    <a:pt x="542328" y="66039"/>
                  </a:lnTo>
                  <a:lnTo>
                    <a:pt x="460590" y="53339"/>
                  </a:lnTo>
                  <a:lnTo>
                    <a:pt x="418566" y="324357"/>
                  </a:lnTo>
                  <a:lnTo>
                    <a:pt x="286537" y="303911"/>
                  </a:lnTo>
                  <a:lnTo>
                    <a:pt x="324307" y="60325"/>
                  </a:lnTo>
                  <a:lnTo>
                    <a:pt x="242570" y="47625"/>
                  </a:lnTo>
                  <a:lnTo>
                    <a:pt x="204800" y="291211"/>
                  </a:lnTo>
                  <a:lnTo>
                    <a:pt x="97256" y="274574"/>
                  </a:lnTo>
                  <a:lnTo>
                    <a:pt x="137845" y="12826"/>
                  </a:lnTo>
                  <a:lnTo>
                    <a:pt x="55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8847" y="2282926"/>
              <a:ext cx="688860" cy="6583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93038" y="2317368"/>
              <a:ext cx="610235" cy="580390"/>
            </a:xfrm>
            <a:custGeom>
              <a:avLst/>
              <a:gdLst/>
              <a:ahLst/>
              <a:cxnLst/>
              <a:rect l="l" t="t" r="r" b="b"/>
              <a:pathLst>
                <a:path w="610235" h="580389">
                  <a:moveTo>
                    <a:pt x="142341" y="0"/>
                  </a:moveTo>
                  <a:lnTo>
                    <a:pt x="103924" y="108203"/>
                  </a:lnTo>
                  <a:lnTo>
                    <a:pt x="220306" y="251840"/>
                  </a:lnTo>
                  <a:lnTo>
                    <a:pt x="38747" y="291845"/>
                  </a:lnTo>
                  <a:lnTo>
                    <a:pt x="0" y="401065"/>
                  </a:lnTo>
                  <a:lnTo>
                    <a:pt x="272072" y="336295"/>
                  </a:lnTo>
                  <a:lnTo>
                    <a:pt x="457377" y="580008"/>
                  </a:lnTo>
                  <a:lnTo>
                    <a:pt x="497141" y="467994"/>
                  </a:lnTo>
                  <a:lnTo>
                    <a:pt x="373646" y="308355"/>
                  </a:lnTo>
                  <a:lnTo>
                    <a:pt x="570039" y="262635"/>
                  </a:lnTo>
                  <a:lnTo>
                    <a:pt x="609980" y="149859"/>
                  </a:lnTo>
                  <a:lnTo>
                    <a:pt x="315963" y="223519"/>
                  </a:lnTo>
                  <a:lnTo>
                    <a:pt x="142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8491" y="1891258"/>
              <a:ext cx="553212" cy="59590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91959" y="1925111"/>
              <a:ext cx="476250" cy="518159"/>
            </a:xfrm>
            <a:custGeom>
              <a:avLst/>
              <a:gdLst/>
              <a:ahLst/>
              <a:cxnLst/>
              <a:rect l="l" t="t" r="r" b="b"/>
              <a:pathLst>
                <a:path w="476250" h="518160">
                  <a:moveTo>
                    <a:pt x="242838" y="0"/>
                  </a:moveTo>
                  <a:lnTo>
                    <a:pt x="197304" y="5885"/>
                  </a:lnTo>
                  <a:lnTo>
                    <a:pt x="158994" y="24796"/>
                  </a:lnTo>
                  <a:lnTo>
                    <a:pt x="131302" y="52704"/>
                  </a:lnTo>
                  <a:lnTo>
                    <a:pt x="99070" y="102183"/>
                  </a:lnTo>
                  <a:lnTo>
                    <a:pt x="78346" y="137876"/>
                  </a:lnTo>
                  <a:lnTo>
                    <a:pt x="0" y="276306"/>
                  </a:lnTo>
                  <a:lnTo>
                    <a:pt x="427189" y="518114"/>
                  </a:lnTo>
                  <a:lnTo>
                    <a:pt x="476084" y="431754"/>
                  </a:lnTo>
                  <a:lnTo>
                    <a:pt x="314896" y="340568"/>
                  </a:lnTo>
                  <a:lnTo>
                    <a:pt x="338101" y="299547"/>
                  </a:lnTo>
                  <a:lnTo>
                    <a:pt x="242328" y="299547"/>
                  </a:lnTo>
                  <a:lnTo>
                    <a:pt x="121094" y="230967"/>
                  </a:lnTo>
                  <a:lnTo>
                    <a:pt x="144678" y="189311"/>
                  </a:lnTo>
                  <a:lnTo>
                    <a:pt x="167384" y="150846"/>
                  </a:lnTo>
                  <a:lnTo>
                    <a:pt x="191009" y="120286"/>
                  </a:lnTo>
                  <a:lnTo>
                    <a:pt x="232772" y="103429"/>
                  </a:lnTo>
                  <a:lnTo>
                    <a:pt x="388881" y="103429"/>
                  </a:lnTo>
                  <a:lnTo>
                    <a:pt x="383089" y="89900"/>
                  </a:lnTo>
                  <a:lnTo>
                    <a:pt x="350840" y="47436"/>
                  </a:lnTo>
                  <a:lnTo>
                    <a:pt x="316649" y="23449"/>
                  </a:lnTo>
                  <a:lnTo>
                    <a:pt x="266844" y="3367"/>
                  </a:lnTo>
                  <a:lnTo>
                    <a:pt x="242838" y="0"/>
                  </a:lnTo>
                  <a:close/>
                </a:path>
                <a:path w="476250" h="518160">
                  <a:moveTo>
                    <a:pt x="388881" y="103429"/>
                  </a:moveTo>
                  <a:lnTo>
                    <a:pt x="232772" y="103429"/>
                  </a:lnTo>
                  <a:lnTo>
                    <a:pt x="244300" y="104300"/>
                  </a:lnTo>
                  <a:lnTo>
                    <a:pt x="255880" y="107481"/>
                  </a:lnTo>
                  <a:lnTo>
                    <a:pt x="290194" y="133058"/>
                  </a:lnTo>
                  <a:lnTo>
                    <a:pt x="301717" y="170009"/>
                  </a:lnTo>
                  <a:lnTo>
                    <a:pt x="300939" y="180294"/>
                  </a:lnTo>
                  <a:lnTo>
                    <a:pt x="281865" y="228675"/>
                  </a:lnTo>
                  <a:lnTo>
                    <a:pt x="242328" y="299547"/>
                  </a:lnTo>
                  <a:lnTo>
                    <a:pt x="338101" y="299547"/>
                  </a:lnTo>
                  <a:lnTo>
                    <a:pt x="361936" y="256567"/>
                  </a:lnTo>
                  <a:lnTo>
                    <a:pt x="384186" y="210137"/>
                  </a:lnTo>
                  <a:lnTo>
                    <a:pt x="396455" y="164625"/>
                  </a:lnTo>
                  <a:lnTo>
                    <a:pt x="397071" y="150233"/>
                  </a:lnTo>
                  <a:lnTo>
                    <a:pt x="396328" y="135209"/>
                  </a:lnTo>
                  <a:lnTo>
                    <a:pt x="393901" y="119947"/>
                  </a:lnTo>
                  <a:lnTo>
                    <a:pt x="389485" y="104840"/>
                  </a:lnTo>
                  <a:lnTo>
                    <a:pt x="388881" y="10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8240" y="1650466"/>
              <a:ext cx="673595" cy="45874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62011" y="1684274"/>
              <a:ext cx="596265" cy="381000"/>
            </a:xfrm>
            <a:custGeom>
              <a:avLst/>
              <a:gdLst/>
              <a:ahLst/>
              <a:cxnLst/>
              <a:rect l="l" t="t" r="r" b="b"/>
              <a:pathLst>
                <a:path w="596264" h="381000">
                  <a:moveTo>
                    <a:pt x="61785" y="0"/>
                  </a:moveTo>
                  <a:lnTo>
                    <a:pt x="0" y="77470"/>
                  </a:lnTo>
                  <a:lnTo>
                    <a:pt x="380784" y="381000"/>
                  </a:lnTo>
                  <a:lnTo>
                    <a:pt x="596176" y="110743"/>
                  </a:lnTo>
                  <a:lnTo>
                    <a:pt x="531406" y="59181"/>
                  </a:lnTo>
                  <a:lnTo>
                    <a:pt x="377863" y="251967"/>
                  </a:lnTo>
                  <a:lnTo>
                    <a:pt x="61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1619" y="1139939"/>
              <a:ext cx="585254" cy="5882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535041" y="1174622"/>
              <a:ext cx="507365" cy="509905"/>
            </a:xfrm>
            <a:custGeom>
              <a:avLst/>
              <a:gdLst/>
              <a:ahLst/>
              <a:cxnLst/>
              <a:rect l="l" t="t" r="r" b="b"/>
              <a:pathLst>
                <a:path w="507364" h="509905">
                  <a:moveTo>
                    <a:pt x="257182" y="0"/>
                  </a:moveTo>
                  <a:lnTo>
                    <a:pt x="211224" y="1768"/>
                  </a:lnTo>
                  <a:lnTo>
                    <a:pt x="166885" y="13382"/>
                  </a:lnTo>
                  <a:lnTo>
                    <a:pt x="124166" y="34879"/>
                  </a:lnTo>
                  <a:lnTo>
                    <a:pt x="83065" y="66293"/>
                  </a:lnTo>
                  <a:lnTo>
                    <a:pt x="44378" y="107616"/>
                  </a:lnTo>
                  <a:lnTo>
                    <a:pt x="17406" y="151511"/>
                  </a:lnTo>
                  <a:lnTo>
                    <a:pt x="1565" y="206535"/>
                  </a:lnTo>
                  <a:lnTo>
                    <a:pt x="0" y="247423"/>
                  </a:lnTo>
                  <a:lnTo>
                    <a:pt x="1881" y="267715"/>
                  </a:lnTo>
                  <a:lnTo>
                    <a:pt x="10929" y="307466"/>
                  </a:lnTo>
                  <a:lnTo>
                    <a:pt x="36583" y="360981"/>
                  </a:lnTo>
                  <a:lnTo>
                    <a:pt x="78620" y="415925"/>
                  </a:lnTo>
                  <a:lnTo>
                    <a:pt x="118693" y="454479"/>
                  </a:lnTo>
                  <a:lnTo>
                    <a:pt x="160599" y="482901"/>
                  </a:lnTo>
                  <a:lnTo>
                    <a:pt x="204315" y="501203"/>
                  </a:lnTo>
                  <a:lnTo>
                    <a:pt x="249816" y="509397"/>
                  </a:lnTo>
                  <a:lnTo>
                    <a:pt x="295415" y="507638"/>
                  </a:lnTo>
                  <a:lnTo>
                    <a:pt x="339621" y="495903"/>
                  </a:lnTo>
                  <a:lnTo>
                    <a:pt x="382422" y="474214"/>
                  </a:lnTo>
                  <a:lnTo>
                    <a:pt x="423806" y="442594"/>
                  </a:lnTo>
                  <a:lnTo>
                    <a:pt x="451220" y="413521"/>
                  </a:lnTo>
                  <a:lnTo>
                    <a:pt x="293294" y="413521"/>
                  </a:lnTo>
                  <a:lnTo>
                    <a:pt x="265437" y="413257"/>
                  </a:lnTo>
                  <a:lnTo>
                    <a:pt x="208478" y="393176"/>
                  </a:lnTo>
                  <a:lnTo>
                    <a:pt x="152280" y="345186"/>
                  </a:lnTo>
                  <a:lnTo>
                    <a:pt x="127422" y="314084"/>
                  </a:lnTo>
                  <a:lnTo>
                    <a:pt x="98899" y="254406"/>
                  </a:lnTo>
                  <a:lnTo>
                    <a:pt x="95257" y="225805"/>
                  </a:lnTo>
                  <a:lnTo>
                    <a:pt x="98020" y="198639"/>
                  </a:lnTo>
                  <a:lnTo>
                    <a:pt x="120689" y="149975"/>
                  </a:lnTo>
                  <a:lnTo>
                    <a:pt x="163958" y="110976"/>
                  </a:lnTo>
                  <a:lnTo>
                    <a:pt x="214302" y="93501"/>
                  </a:lnTo>
                  <a:lnTo>
                    <a:pt x="428708" y="93501"/>
                  </a:lnTo>
                  <a:lnTo>
                    <a:pt x="389860" y="56167"/>
                  </a:lnTo>
                  <a:lnTo>
                    <a:pt x="347273" y="27130"/>
                  </a:lnTo>
                  <a:lnTo>
                    <a:pt x="303043" y="8403"/>
                  </a:lnTo>
                  <a:lnTo>
                    <a:pt x="257182" y="0"/>
                  </a:lnTo>
                  <a:close/>
                </a:path>
                <a:path w="507364" h="509905">
                  <a:moveTo>
                    <a:pt x="428708" y="93501"/>
                  </a:moveTo>
                  <a:lnTo>
                    <a:pt x="214302" y="93501"/>
                  </a:lnTo>
                  <a:lnTo>
                    <a:pt x="241307" y="93599"/>
                  </a:lnTo>
                  <a:lnTo>
                    <a:pt x="269075" y="100175"/>
                  </a:lnTo>
                  <a:lnTo>
                    <a:pt x="324943" y="134568"/>
                  </a:lnTo>
                  <a:lnTo>
                    <a:pt x="353067" y="162432"/>
                  </a:lnTo>
                  <a:lnTo>
                    <a:pt x="378094" y="193748"/>
                  </a:lnTo>
                  <a:lnTo>
                    <a:pt x="406860" y="253998"/>
                  </a:lnTo>
                  <a:lnTo>
                    <a:pt x="410598" y="282955"/>
                  </a:lnTo>
                  <a:lnTo>
                    <a:pt x="408005" y="310437"/>
                  </a:lnTo>
                  <a:lnTo>
                    <a:pt x="386149" y="358876"/>
                  </a:lnTo>
                  <a:lnTo>
                    <a:pt x="344054" y="396809"/>
                  </a:lnTo>
                  <a:lnTo>
                    <a:pt x="293294" y="413521"/>
                  </a:lnTo>
                  <a:lnTo>
                    <a:pt x="451220" y="413521"/>
                  </a:lnTo>
                  <a:lnTo>
                    <a:pt x="459168" y="405092"/>
                  </a:lnTo>
                  <a:lnTo>
                    <a:pt x="484862" y="364982"/>
                  </a:lnTo>
                  <a:lnTo>
                    <a:pt x="500888" y="322276"/>
                  </a:lnTo>
                  <a:lnTo>
                    <a:pt x="507245" y="276987"/>
                  </a:lnTo>
                  <a:lnTo>
                    <a:pt x="503676" y="230717"/>
                  </a:lnTo>
                  <a:lnTo>
                    <a:pt x="489735" y="185054"/>
                  </a:lnTo>
                  <a:lnTo>
                    <a:pt x="465437" y="139987"/>
                  </a:lnTo>
                  <a:lnTo>
                    <a:pt x="430791" y="95503"/>
                  </a:lnTo>
                  <a:lnTo>
                    <a:pt x="428708" y="93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2619" y="807745"/>
              <a:ext cx="713257" cy="65681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916302" y="841833"/>
              <a:ext cx="635000" cy="579120"/>
            </a:xfrm>
            <a:custGeom>
              <a:avLst/>
              <a:gdLst/>
              <a:ahLst/>
              <a:cxnLst/>
              <a:rect l="l" t="t" r="r" b="b"/>
              <a:pathLst>
                <a:path w="635000" h="579119">
                  <a:moveTo>
                    <a:pt x="299065" y="0"/>
                  </a:moveTo>
                  <a:lnTo>
                    <a:pt x="260060" y="8362"/>
                  </a:lnTo>
                  <a:lnTo>
                    <a:pt x="208141" y="33178"/>
                  </a:lnTo>
                  <a:lnTo>
                    <a:pt x="0" y="163117"/>
                  </a:lnTo>
                  <a:lnTo>
                    <a:pt x="261493" y="578661"/>
                  </a:lnTo>
                  <a:lnTo>
                    <a:pt x="345313" y="525829"/>
                  </a:lnTo>
                  <a:lnTo>
                    <a:pt x="236220" y="352347"/>
                  </a:lnTo>
                  <a:lnTo>
                    <a:pt x="253238" y="341679"/>
                  </a:lnTo>
                  <a:lnTo>
                    <a:pt x="289492" y="322570"/>
                  </a:lnTo>
                  <a:lnTo>
                    <a:pt x="315579" y="318295"/>
                  </a:lnTo>
                  <a:lnTo>
                    <a:pt x="582530" y="318295"/>
                  </a:lnTo>
                  <a:lnTo>
                    <a:pt x="533273" y="294435"/>
                  </a:lnTo>
                  <a:lnTo>
                    <a:pt x="515553" y="286053"/>
                  </a:lnTo>
                  <a:lnTo>
                    <a:pt x="194564" y="286053"/>
                  </a:lnTo>
                  <a:lnTo>
                    <a:pt x="128143" y="180643"/>
                  </a:lnTo>
                  <a:lnTo>
                    <a:pt x="216701" y="125110"/>
                  </a:lnTo>
                  <a:lnTo>
                    <a:pt x="255778" y="102411"/>
                  </a:lnTo>
                  <a:lnTo>
                    <a:pt x="277495" y="96760"/>
                  </a:lnTo>
                  <a:lnTo>
                    <a:pt x="427991" y="96760"/>
                  </a:lnTo>
                  <a:lnTo>
                    <a:pt x="425571" y="89261"/>
                  </a:lnTo>
                  <a:lnTo>
                    <a:pt x="400827" y="48666"/>
                  </a:lnTo>
                  <a:lnTo>
                    <a:pt x="371109" y="21615"/>
                  </a:lnTo>
                  <a:lnTo>
                    <a:pt x="335728" y="4710"/>
                  </a:lnTo>
                  <a:lnTo>
                    <a:pt x="317468" y="795"/>
                  </a:lnTo>
                  <a:lnTo>
                    <a:pt x="299065" y="0"/>
                  </a:lnTo>
                  <a:close/>
                </a:path>
                <a:path w="635000" h="579119">
                  <a:moveTo>
                    <a:pt x="582530" y="318295"/>
                  </a:moveTo>
                  <a:lnTo>
                    <a:pt x="315579" y="318295"/>
                  </a:lnTo>
                  <a:lnTo>
                    <a:pt x="324828" y="319210"/>
                  </a:lnTo>
                  <a:lnTo>
                    <a:pt x="334518" y="321232"/>
                  </a:lnTo>
                  <a:lnTo>
                    <a:pt x="347114" y="325235"/>
                  </a:lnTo>
                  <a:lnTo>
                    <a:pt x="365093" y="332106"/>
                  </a:lnTo>
                  <a:lnTo>
                    <a:pt x="388453" y="341860"/>
                  </a:lnTo>
                  <a:lnTo>
                    <a:pt x="534670" y="406703"/>
                  </a:lnTo>
                  <a:lnTo>
                    <a:pt x="635000" y="343711"/>
                  </a:lnTo>
                  <a:lnTo>
                    <a:pt x="582530" y="318295"/>
                  </a:lnTo>
                  <a:close/>
                </a:path>
                <a:path w="635000" h="579119">
                  <a:moveTo>
                    <a:pt x="427991" y="96760"/>
                  </a:moveTo>
                  <a:lnTo>
                    <a:pt x="277495" y="96760"/>
                  </a:lnTo>
                  <a:lnTo>
                    <a:pt x="287782" y="96803"/>
                  </a:lnTo>
                  <a:lnTo>
                    <a:pt x="297688" y="98728"/>
                  </a:lnTo>
                  <a:lnTo>
                    <a:pt x="330073" y="125652"/>
                  </a:lnTo>
                  <a:lnTo>
                    <a:pt x="341153" y="160323"/>
                  </a:lnTo>
                  <a:lnTo>
                    <a:pt x="341126" y="163117"/>
                  </a:lnTo>
                  <a:lnTo>
                    <a:pt x="319851" y="203201"/>
                  </a:lnTo>
                  <a:lnTo>
                    <a:pt x="283708" y="229490"/>
                  </a:lnTo>
                  <a:lnTo>
                    <a:pt x="194564" y="286053"/>
                  </a:lnTo>
                  <a:lnTo>
                    <a:pt x="515553" y="286053"/>
                  </a:lnTo>
                  <a:lnTo>
                    <a:pt x="480472" y="270337"/>
                  </a:lnTo>
                  <a:lnTo>
                    <a:pt x="443103" y="257097"/>
                  </a:lnTo>
                  <a:lnTo>
                    <a:pt x="395586" y="250493"/>
                  </a:lnTo>
                  <a:lnTo>
                    <a:pt x="376301" y="250493"/>
                  </a:lnTo>
                  <a:lnTo>
                    <a:pt x="398567" y="228992"/>
                  </a:lnTo>
                  <a:lnTo>
                    <a:pt x="415655" y="206789"/>
                  </a:lnTo>
                  <a:lnTo>
                    <a:pt x="427575" y="183896"/>
                  </a:lnTo>
                  <a:lnTo>
                    <a:pt x="434340" y="160323"/>
                  </a:lnTo>
                  <a:lnTo>
                    <a:pt x="436100" y="136540"/>
                  </a:lnTo>
                  <a:lnTo>
                    <a:pt x="433181" y="112841"/>
                  </a:lnTo>
                  <a:lnTo>
                    <a:pt x="427991" y="96760"/>
                  </a:lnTo>
                  <a:close/>
                </a:path>
                <a:path w="635000" h="579119">
                  <a:moveTo>
                    <a:pt x="394400" y="250418"/>
                  </a:moveTo>
                  <a:lnTo>
                    <a:pt x="376301" y="250493"/>
                  </a:lnTo>
                  <a:lnTo>
                    <a:pt x="395586" y="250493"/>
                  </a:lnTo>
                  <a:lnTo>
                    <a:pt x="394400" y="250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7648" y="592836"/>
              <a:ext cx="547090" cy="6446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21204" y="626618"/>
              <a:ext cx="469900" cy="567690"/>
            </a:xfrm>
            <a:custGeom>
              <a:avLst/>
              <a:gdLst/>
              <a:ahLst/>
              <a:cxnLst/>
              <a:rect l="l" t="t" r="r" b="b"/>
              <a:pathLst>
                <a:path w="469900" h="567690">
                  <a:moveTo>
                    <a:pt x="96519" y="0"/>
                  </a:moveTo>
                  <a:lnTo>
                    <a:pt x="0" y="41148"/>
                  </a:lnTo>
                  <a:lnTo>
                    <a:pt x="16509" y="567690"/>
                  </a:lnTo>
                  <a:lnTo>
                    <a:pt x="113156" y="526542"/>
                  </a:lnTo>
                  <a:lnTo>
                    <a:pt x="106806" y="408051"/>
                  </a:lnTo>
                  <a:lnTo>
                    <a:pt x="287273" y="331089"/>
                  </a:lnTo>
                  <a:lnTo>
                    <a:pt x="426262" y="331089"/>
                  </a:lnTo>
                  <a:lnTo>
                    <a:pt x="415258" y="320040"/>
                  </a:lnTo>
                  <a:lnTo>
                    <a:pt x="102362" y="320040"/>
                  </a:lnTo>
                  <a:lnTo>
                    <a:pt x="92075" y="126365"/>
                  </a:lnTo>
                  <a:lnTo>
                    <a:pt x="222370" y="126365"/>
                  </a:lnTo>
                  <a:lnTo>
                    <a:pt x="96519" y="0"/>
                  </a:lnTo>
                  <a:close/>
                </a:path>
                <a:path w="469900" h="567690">
                  <a:moveTo>
                    <a:pt x="426262" y="331089"/>
                  </a:moveTo>
                  <a:lnTo>
                    <a:pt x="287273" y="331089"/>
                  </a:lnTo>
                  <a:lnTo>
                    <a:pt x="370458" y="416941"/>
                  </a:lnTo>
                  <a:lnTo>
                    <a:pt x="469645" y="374650"/>
                  </a:lnTo>
                  <a:lnTo>
                    <a:pt x="426262" y="331089"/>
                  </a:lnTo>
                  <a:close/>
                </a:path>
                <a:path w="469900" h="567690">
                  <a:moveTo>
                    <a:pt x="222370" y="126365"/>
                  </a:moveTo>
                  <a:lnTo>
                    <a:pt x="92075" y="126365"/>
                  </a:lnTo>
                  <a:lnTo>
                    <a:pt x="225678" y="267462"/>
                  </a:lnTo>
                  <a:lnTo>
                    <a:pt x="102362" y="320040"/>
                  </a:lnTo>
                  <a:lnTo>
                    <a:pt x="415258" y="320040"/>
                  </a:lnTo>
                  <a:lnTo>
                    <a:pt x="222370" y="126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7876" y="416026"/>
              <a:ext cx="475526" cy="61419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821432" y="450849"/>
              <a:ext cx="398780" cy="536575"/>
            </a:xfrm>
            <a:custGeom>
              <a:avLst/>
              <a:gdLst/>
              <a:ahLst/>
              <a:cxnLst/>
              <a:rect l="l" t="t" r="r" b="b"/>
              <a:pathLst>
                <a:path w="398780" h="536575">
                  <a:moveTo>
                    <a:pt x="377825" y="0"/>
                  </a:moveTo>
                  <a:lnTo>
                    <a:pt x="0" y="96900"/>
                  </a:lnTo>
                  <a:lnTo>
                    <a:pt x="20574" y="177291"/>
                  </a:lnTo>
                  <a:lnTo>
                    <a:pt x="161670" y="141097"/>
                  </a:lnTo>
                  <a:lnTo>
                    <a:pt x="263017" y="536194"/>
                  </a:lnTo>
                  <a:lnTo>
                    <a:pt x="359029" y="511555"/>
                  </a:lnTo>
                  <a:lnTo>
                    <a:pt x="257682" y="116586"/>
                  </a:lnTo>
                  <a:lnTo>
                    <a:pt x="398525" y="80390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96411" y="391642"/>
              <a:ext cx="243814" cy="57762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299967" y="425322"/>
              <a:ext cx="167005" cy="500380"/>
            </a:xfrm>
            <a:custGeom>
              <a:avLst/>
              <a:gdLst/>
              <a:ahLst/>
              <a:cxnLst/>
              <a:rect l="l" t="t" r="r" b="b"/>
              <a:pathLst>
                <a:path w="167004" h="500380">
                  <a:moveTo>
                    <a:pt x="98171" y="0"/>
                  </a:moveTo>
                  <a:lnTo>
                    <a:pt x="0" y="13842"/>
                  </a:lnTo>
                  <a:lnTo>
                    <a:pt x="68707" y="499872"/>
                  </a:lnTo>
                  <a:lnTo>
                    <a:pt x="166751" y="486028"/>
                  </a:lnTo>
                  <a:lnTo>
                    <a:pt x="98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7392" y="359625"/>
              <a:ext cx="554723" cy="58525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521582" y="394461"/>
              <a:ext cx="476250" cy="508000"/>
            </a:xfrm>
            <a:custGeom>
              <a:avLst/>
              <a:gdLst/>
              <a:ahLst/>
              <a:cxnLst/>
              <a:rect l="l" t="t" r="r" b="b"/>
              <a:pathLst>
                <a:path w="476250" h="508000">
                  <a:moveTo>
                    <a:pt x="236600" y="0"/>
                  </a:moveTo>
                  <a:lnTo>
                    <a:pt x="180244" y="5032"/>
                  </a:lnTo>
                  <a:lnTo>
                    <a:pt x="130937" y="19685"/>
                  </a:lnTo>
                  <a:lnTo>
                    <a:pt x="82377" y="50153"/>
                  </a:lnTo>
                  <a:lnTo>
                    <a:pt x="53923" y="79565"/>
                  </a:lnTo>
                  <a:lnTo>
                    <a:pt x="31166" y="113284"/>
                  </a:lnTo>
                  <a:lnTo>
                    <a:pt x="12358" y="158579"/>
                  </a:lnTo>
                  <a:lnTo>
                    <a:pt x="1309" y="221547"/>
                  </a:lnTo>
                  <a:lnTo>
                    <a:pt x="0" y="257555"/>
                  </a:lnTo>
                  <a:lnTo>
                    <a:pt x="4216" y="312987"/>
                  </a:lnTo>
                  <a:lnTo>
                    <a:pt x="16494" y="362108"/>
                  </a:lnTo>
                  <a:lnTo>
                    <a:pt x="36843" y="404895"/>
                  </a:lnTo>
                  <a:lnTo>
                    <a:pt x="65277" y="441325"/>
                  </a:lnTo>
                  <a:lnTo>
                    <a:pt x="100451" y="470471"/>
                  </a:lnTo>
                  <a:lnTo>
                    <a:pt x="141208" y="491236"/>
                  </a:lnTo>
                  <a:lnTo>
                    <a:pt x="187561" y="503618"/>
                  </a:lnTo>
                  <a:lnTo>
                    <a:pt x="239521" y="507618"/>
                  </a:lnTo>
                  <a:lnTo>
                    <a:pt x="290885" y="503257"/>
                  </a:lnTo>
                  <a:lnTo>
                    <a:pt x="336772" y="490537"/>
                  </a:lnTo>
                  <a:lnTo>
                    <a:pt x="377182" y="469435"/>
                  </a:lnTo>
                  <a:lnTo>
                    <a:pt x="412114" y="439927"/>
                  </a:lnTo>
                  <a:lnTo>
                    <a:pt x="425110" y="422910"/>
                  </a:lnTo>
                  <a:lnTo>
                    <a:pt x="239013" y="422910"/>
                  </a:lnTo>
                  <a:lnTo>
                    <a:pt x="210605" y="420314"/>
                  </a:lnTo>
                  <a:lnTo>
                    <a:pt x="161647" y="398978"/>
                  </a:lnTo>
                  <a:lnTo>
                    <a:pt x="124164" y="356207"/>
                  </a:lnTo>
                  <a:lnTo>
                    <a:pt x="104681" y="293048"/>
                  </a:lnTo>
                  <a:lnTo>
                    <a:pt x="102107" y="253873"/>
                  </a:lnTo>
                  <a:lnTo>
                    <a:pt x="104350" y="214153"/>
                  </a:lnTo>
                  <a:lnTo>
                    <a:pt x="122932" y="150717"/>
                  </a:lnTo>
                  <a:lnTo>
                    <a:pt x="159486" y="108569"/>
                  </a:lnTo>
                  <a:lnTo>
                    <a:pt x="208774" y="87423"/>
                  </a:lnTo>
                  <a:lnTo>
                    <a:pt x="237870" y="84709"/>
                  </a:lnTo>
                  <a:lnTo>
                    <a:pt x="424377" y="84709"/>
                  </a:lnTo>
                  <a:lnTo>
                    <a:pt x="410463" y="66801"/>
                  </a:lnTo>
                  <a:lnTo>
                    <a:pt x="375100" y="37415"/>
                  </a:lnTo>
                  <a:lnTo>
                    <a:pt x="334343" y="16494"/>
                  </a:lnTo>
                  <a:lnTo>
                    <a:pt x="288180" y="4026"/>
                  </a:lnTo>
                  <a:lnTo>
                    <a:pt x="236600" y="0"/>
                  </a:lnTo>
                  <a:close/>
                </a:path>
                <a:path w="476250" h="508000">
                  <a:moveTo>
                    <a:pt x="424377" y="84709"/>
                  </a:moveTo>
                  <a:lnTo>
                    <a:pt x="237870" y="84709"/>
                  </a:lnTo>
                  <a:lnTo>
                    <a:pt x="267019" y="87211"/>
                  </a:lnTo>
                  <a:lnTo>
                    <a:pt x="293131" y="94916"/>
                  </a:lnTo>
                  <a:lnTo>
                    <a:pt x="336295" y="125984"/>
                  </a:lnTo>
                  <a:lnTo>
                    <a:pt x="364220" y="178085"/>
                  </a:lnTo>
                  <a:lnTo>
                    <a:pt x="373761" y="251713"/>
                  </a:lnTo>
                  <a:lnTo>
                    <a:pt x="371475" y="291738"/>
                  </a:lnTo>
                  <a:lnTo>
                    <a:pt x="352615" y="355834"/>
                  </a:lnTo>
                  <a:lnTo>
                    <a:pt x="315827" y="398621"/>
                  </a:lnTo>
                  <a:lnTo>
                    <a:pt x="267301" y="420147"/>
                  </a:lnTo>
                  <a:lnTo>
                    <a:pt x="239013" y="422910"/>
                  </a:lnTo>
                  <a:lnTo>
                    <a:pt x="425110" y="422910"/>
                  </a:lnTo>
                  <a:lnTo>
                    <a:pt x="440263" y="403068"/>
                  </a:lnTo>
                  <a:lnTo>
                    <a:pt x="460327" y="359743"/>
                  </a:lnTo>
                  <a:lnTo>
                    <a:pt x="472318" y="309965"/>
                  </a:lnTo>
                  <a:lnTo>
                    <a:pt x="476250" y="253746"/>
                  </a:lnTo>
                  <a:lnTo>
                    <a:pt x="471989" y="197121"/>
                  </a:lnTo>
                  <a:lnTo>
                    <a:pt x="459597" y="147081"/>
                  </a:lnTo>
                  <a:lnTo>
                    <a:pt x="439084" y="103637"/>
                  </a:lnTo>
                  <a:lnTo>
                    <a:pt x="424377" y="84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46219" y="387121"/>
              <a:ext cx="559333" cy="63853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049902" y="421385"/>
              <a:ext cx="481965" cy="560705"/>
            </a:xfrm>
            <a:custGeom>
              <a:avLst/>
              <a:gdLst/>
              <a:ahLst/>
              <a:cxnLst/>
              <a:rect l="l" t="t" r="r" b="b"/>
              <a:pathLst>
                <a:path w="481964" h="560705">
                  <a:moveTo>
                    <a:pt x="100330" y="0"/>
                  </a:moveTo>
                  <a:lnTo>
                    <a:pt x="0" y="480567"/>
                  </a:lnTo>
                  <a:lnTo>
                    <a:pt x="90170" y="499363"/>
                  </a:lnTo>
                  <a:lnTo>
                    <a:pt x="155575" y="186054"/>
                  </a:lnTo>
                  <a:lnTo>
                    <a:pt x="283845" y="539876"/>
                  </a:lnTo>
                  <a:lnTo>
                    <a:pt x="381254" y="560197"/>
                  </a:lnTo>
                  <a:lnTo>
                    <a:pt x="481457" y="79628"/>
                  </a:lnTo>
                  <a:lnTo>
                    <a:pt x="391413" y="60705"/>
                  </a:lnTo>
                  <a:lnTo>
                    <a:pt x="324485" y="381635"/>
                  </a:lnTo>
                  <a:lnTo>
                    <a:pt x="194691" y="19685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4868" y="5105400"/>
              <a:ext cx="416051" cy="4175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99904" y="5961887"/>
              <a:ext cx="608076" cy="2819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10316" y="5079492"/>
              <a:ext cx="513587" cy="4160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24387" y="5562600"/>
              <a:ext cx="763524" cy="2956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70592" y="5151119"/>
              <a:ext cx="728472" cy="27736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852659" y="5591556"/>
              <a:ext cx="284988" cy="280416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0384028" y="1837181"/>
            <a:ext cx="1235075" cy="150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199+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Billion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Tonnes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mineral</a:t>
            </a:r>
            <a:r>
              <a:rPr sz="12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resources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established</a:t>
            </a:r>
            <a:endParaRPr sz="1200">
              <a:latin typeface="Arial MT"/>
              <a:cs typeface="Arial MT"/>
            </a:endParaRPr>
          </a:p>
          <a:p>
            <a:pPr marL="12700" marR="10160">
              <a:lnSpc>
                <a:spcPct val="100000"/>
              </a:lnSpc>
              <a:spcBef>
                <a:spcPts val="1050"/>
              </a:spcBef>
            </a:pP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Established </a:t>
            </a:r>
            <a:r>
              <a:rPr sz="1200" b="1" spc="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Huge</a:t>
            </a:r>
            <a:r>
              <a:rPr sz="1200" b="1" spc="-40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174351" y="5598972"/>
            <a:ext cx="5086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minco  Mining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405371" y="2974657"/>
            <a:ext cx="3529965" cy="3312160"/>
            <a:chOff x="6405371" y="2974657"/>
            <a:chExt cx="3529965" cy="3312160"/>
          </a:xfrm>
        </p:grpSpPr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11183" y="5960364"/>
              <a:ext cx="1127759" cy="2758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36763" y="5960364"/>
              <a:ext cx="1011935" cy="2758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68383" y="5483352"/>
              <a:ext cx="562355" cy="3886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92667" y="5472684"/>
              <a:ext cx="748283" cy="3505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46363" y="5087112"/>
              <a:ext cx="1252727" cy="3886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53883" y="5116068"/>
              <a:ext cx="711707" cy="2590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585959" y="5087112"/>
              <a:ext cx="348996" cy="39928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05371" y="5740908"/>
              <a:ext cx="1110996" cy="54559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32803" y="5100827"/>
              <a:ext cx="414527" cy="43586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70063" y="5442204"/>
              <a:ext cx="1036320" cy="42671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090915" y="2979420"/>
              <a:ext cx="1649095" cy="170815"/>
            </a:xfrm>
            <a:custGeom>
              <a:avLst/>
              <a:gdLst/>
              <a:ahLst/>
              <a:cxnLst/>
              <a:rect l="l" t="t" r="r" b="b"/>
              <a:pathLst>
                <a:path w="1649095" h="170814">
                  <a:moveTo>
                    <a:pt x="1648967" y="0"/>
                  </a:moveTo>
                  <a:lnTo>
                    <a:pt x="1647852" y="33212"/>
                  </a:lnTo>
                  <a:lnTo>
                    <a:pt x="1644808" y="60340"/>
                  </a:lnTo>
                  <a:lnTo>
                    <a:pt x="1640288" y="78634"/>
                  </a:lnTo>
                  <a:lnTo>
                    <a:pt x="1634743" y="85343"/>
                  </a:lnTo>
                  <a:lnTo>
                    <a:pt x="838707" y="85343"/>
                  </a:lnTo>
                  <a:lnTo>
                    <a:pt x="833163" y="92053"/>
                  </a:lnTo>
                  <a:lnTo>
                    <a:pt x="828643" y="110347"/>
                  </a:lnTo>
                  <a:lnTo>
                    <a:pt x="825599" y="137475"/>
                  </a:lnTo>
                  <a:lnTo>
                    <a:pt x="824483" y="170687"/>
                  </a:lnTo>
                  <a:lnTo>
                    <a:pt x="823368" y="137475"/>
                  </a:lnTo>
                  <a:lnTo>
                    <a:pt x="820324" y="110347"/>
                  </a:lnTo>
                  <a:lnTo>
                    <a:pt x="815804" y="92053"/>
                  </a:lnTo>
                  <a:lnTo>
                    <a:pt x="810259" y="85343"/>
                  </a:lnTo>
                  <a:lnTo>
                    <a:pt x="14224" y="85343"/>
                  </a:lnTo>
                  <a:lnTo>
                    <a:pt x="8679" y="78634"/>
                  </a:lnTo>
                  <a:lnTo>
                    <a:pt x="4159" y="60340"/>
                  </a:lnTo>
                  <a:lnTo>
                    <a:pt x="1115" y="33212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FFB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0576052" y="5942482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7C7C7"/>
                </a:solidFill>
                <a:latin typeface="Arial"/>
                <a:cs typeface="Arial"/>
              </a:rPr>
              <a:t>&amp;</a:t>
            </a:r>
            <a:r>
              <a:rPr sz="1800" b="1" spc="-35" dirty="0">
                <a:solidFill>
                  <a:srgbClr val="C7C7C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7C7C7"/>
                </a:solidFill>
                <a:latin typeface="Arial"/>
                <a:cs typeface="Arial"/>
              </a:rPr>
              <a:t>130</a:t>
            </a:r>
            <a:r>
              <a:rPr sz="1800" b="1" spc="-25" dirty="0">
                <a:solidFill>
                  <a:srgbClr val="C7C7C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7C7C7"/>
                </a:solidFill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77976" y="6361838"/>
            <a:ext cx="2029460" cy="2857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PwC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| KABIL</a:t>
            </a:r>
            <a:r>
              <a:rPr sz="7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Securing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India's</a:t>
            </a:r>
            <a:r>
              <a:rPr sz="7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Critical</a:t>
            </a:r>
            <a:r>
              <a:rPr sz="7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305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Pri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onfid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431273" y="6365158"/>
            <a:ext cx="88773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spc="-5" dirty="0">
                <a:solidFill>
                  <a:srgbClr val="FFB600"/>
                </a:solidFill>
                <a:latin typeface="Arial"/>
                <a:cs typeface="Arial"/>
              </a:rPr>
              <a:t>References:</a:t>
            </a:r>
            <a:r>
              <a:rPr sz="800" i="1" spc="-30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B600"/>
                </a:solidFill>
                <a:latin typeface="Arial"/>
                <a:cs typeface="Arial"/>
              </a:rPr>
              <a:t>MECL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449306" y="6361838"/>
            <a:ext cx="1082675" cy="2489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onda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7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August</a:t>
            </a:r>
            <a:r>
              <a:rPr sz="7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7,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30480" algn="r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7</a:t>
            </a:fld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82003" y="282955"/>
            <a:ext cx="48520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Georgia"/>
                <a:cs typeface="Georgia"/>
              </a:rPr>
              <a:t>KABIL genetically</a:t>
            </a:r>
            <a:r>
              <a:rPr sz="2800" b="0" spc="-5" dirty="0">
                <a:latin typeface="Georgia"/>
                <a:cs typeface="Georgia"/>
              </a:rPr>
              <a:t> brings </a:t>
            </a:r>
            <a:r>
              <a:rPr sz="2800" b="0" dirty="0">
                <a:latin typeface="Georgia"/>
                <a:cs typeface="Georgia"/>
              </a:rPr>
              <a:t> </a:t>
            </a:r>
            <a:r>
              <a:rPr sz="2800" b="0" spc="-10" dirty="0">
                <a:latin typeface="Georgia"/>
                <a:cs typeface="Georgia"/>
              </a:rPr>
              <a:t>diversified</a:t>
            </a:r>
            <a:r>
              <a:rPr sz="2800" b="0" spc="15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expertise</a:t>
            </a:r>
            <a:r>
              <a:rPr sz="2800" b="0" spc="-15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across</a:t>
            </a:r>
            <a:r>
              <a:rPr sz="2800" b="0" spc="30" dirty="0">
                <a:latin typeface="Georgia"/>
                <a:cs typeface="Georgia"/>
              </a:rPr>
              <a:t> </a:t>
            </a:r>
            <a:r>
              <a:rPr sz="2800" b="0" spc="-10" dirty="0">
                <a:latin typeface="Georgia"/>
                <a:cs typeface="Georgia"/>
              </a:rPr>
              <a:t>the </a:t>
            </a:r>
            <a:r>
              <a:rPr sz="2800" b="0" spc="-660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mineral</a:t>
            </a:r>
            <a:r>
              <a:rPr sz="2800" b="0" dirty="0">
                <a:latin typeface="Georgia"/>
                <a:cs typeface="Georgia"/>
              </a:rPr>
              <a:t> </a:t>
            </a:r>
            <a:r>
              <a:rPr sz="2800" b="0" spc="-5" dirty="0">
                <a:latin typeface="Georgia"/>
                <a:cs typeface="Georgia"/>
              </a:rPr>
              <a:t>value</a:t>
            </a:r>
            <a:r>
              <a:rPr sz="2800" b="0" spc="5" dirty="0">
                <a:latin typeface="Georgia"/>
                <a:cs typeface="Georgia"/>
              </a:rPr>
              <a:t> </a:t>
            </a:r>
            <a:r>
              <a:rPr sz="2800" b="0" spc="-10" dirty="0">
                <a:latin typeface="Georgia"/>
                <a:cs typeface="Georgia"/>
              </a:rPr>
              <a:t>chain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7991" y="431304"/>
            <a:ext cx="6469380" cy="5161915"/>
            <a:chOff x="697991" y="431304"/>
            <a:chExt cx="6469380" cy="5161915"/>
          </a:xfrm>
        </p:grpSpPr>
        <p:sp>
          <p:nvSpPr>
            <p:cNvPr id="7" name="object 7"/>
            <p:cNvSpPr/>
            <p:nvPr/>
          </p:nvSpPr>
          <p:spPr>
            <a:xfrm>
              <a:off x="3353562" y="2672333"/>
              <a:ext cx="993775" cy="1559560"/>
            </a:xfrm>
            <a:custGeom>
              <a:avLst/>
              <a:gdLst/>
              <a:ahLst/>
              <a:cxnLst/>
              <a:rect l="l" t="t" r="r" b="b"/>
              <a:pathLst>
                <a:path w="993775" h="1559560">
                  <a:moveTo>
                    <a:pt x="0" y="284988"/>
                  </a:moveTo>
                  <a:lnTo>
                    <a:pt x="3731" y="238771"/>
                  </a:lnTo>
                  <a:lnTo>
                    <a:pt x="14532" y="194925"/>
                  </a:lnTo>
                  <a:lnTo>
                    <a:pt x="31817" y="154037"/>
                  </a:lnTo>
                  <a:lnTo>
                    <a:pt x="54998" y="116695"/>
                  </a:lnTo>
                  <a:lnTo>
                    <a:pt x="83486" y="83486"/>
                  </a:lnTo>
                  <a:lnTo>
                    <a:pt x="116695" y="54998"/>
                  </a:lnTo>
                  <a:lnTo>
                    <a:pt x="154037" y="31817"/>
                  </a:lnTo>
                  <a:lnTo>
                    <a:pt x="194925" y="14532"/>
                  </a:lnTo>
                  <a:lnTo>
                    <a:pt x="238771" y="3731"/>
                  </a:lnTo>
                  <a:lnTo>
                    <a:pt x="284988" y="0"/>
                  </a:lnTo>
                  <a:lnTo>
                    <a:pt x="331204" y="3731"/>
                  </a:lnTo>
                  <a:lnTo>
                    <a:pt x="375050" y="14532"/>
                  </a:lnTo>
                  <a:lnTo>
                    <a:pt x="415938" y="31817"/>
                  </a:lnTo>
                  <a:lnTo>
                    <a:pt x="453280" y="54998"/>
                  </a:lnTo>
                  <a:lnTo>
                    <a:pt x="486489" y="83486"/>
                  </a:lnTo>
                  <a:lnTo>
                    <a:pt x="514977" y="116695"/>
                  </a:lnTo>
                  <a:lnTo>
                    <a:pt x="538158" y="154037"/>
                  </a:lnTo>
                  <a:lnTo>
                    <a:pt x="555443" y="194925"/>
                  </a:lnTo>
                  <a:lnTo>
                    <a:pt x="566244" y="238771"/>
                  </a:lnTo>
                  <a:lnTo>
                    <a:pt x="569976" y="284988"/>
                  </a:lnTo>
                  <a:lnTo>
                    <a:pt x="566244" y="331204"/>
                  </a:lnTo>
                  <a:lnTo>
                    <a:pt x="555443" y="375050"/>
                  </a:lnTo>
                  <a:lnTo>
                    <a:pt x="538158" y="415938"/>
                  </a:lnTo>
                  <a:lnTo>
                    <a:pt x="514977" y="453280"/>
                  </a:lnTo>
                  <a:lnTo>
                    <a:pt x="486489" y="486489"/>
                  </a:lnTo>
                  <a:lnTo>
                    <a:pt x="453280" y="514977"/>
                  </a:lnTo>
                  <a:lnTo>
                    <a:pt x="415938" y="538158"/>
                  </a:lnTo>
                  <a:lnTo>
                    <a:pt x="375050" y="555443"/>
                  </a:lnTo>
                  <a:lnTo>
                    <a:pt x="331204" y="566244"/>
                  </a:lnTo>
                  <a:lnTo>
                    <a:pt x="284988" y="569976"/>
                  </a:lnTo>
                  <a:lnTo>
                    <a:pt x="238771" y="566244"/>
                  </a:lnTo>
                  <a:lnTo>
                    <a:pt x="194925" y="555443"/>
                  </a:lnTo>
                  <a:lnTo>
                    <a:pt x="154037" y="538158"/>
                  </a:lnTo>
                  <a:lnTo>
                    <a:pt x="116695" y="514977"/>
                  </a:lnTo>
                  <a:lnTo>
                    <a:pt x="83486" y="486489"/>
                  </a:lnTo>
                  <a:lnTo>
                    <a:pt x="54998" y="453280"/>
                  </a:lnTo>
                  <a:lnTo>
                    <a:pt x="31817" y="415938"/>
                  </a:lnTo>
                  <a:lnTo>
                    <a:pt x="14532" y="375050"/>
                  </a:lnTo>
                  <a:lnTo>
                    <a:pt x="3731" y="331204"/>
                  </a:lnTo>
                  <a:lnTo>
                    <a:pt x="0" y="284988"/>
                  </a:lnTo>
                  <a:close/>
                </a:path>
                <a:path w="993775" h="1559560">
                  <a:moveTo>
                    <a:pt x="487045" y="83819"/>
                  </a:moveTo>
                  <a:lnTo>
                    <a:pt x="83820" y="487044"/>
                  </a:lnTo>
                </a:path>
                <a:path w="993775" h="1559560">
                  <a:moveTo>
                    <a:pt x="83820" y="83819"/>
                  </a:moveTo>
                  <a:lnTo>
                    <a:pt x="487045" y="487044"/>
                  </a:lnTo>
                </a:path>
                <a:path w="993775" h="1559560">
                  <a:moveTo>
                    <a:pt x="284988" y="1204721"/>
                  </a:moveTo>
                  <a:lnTo>
                    <a:pt x="288222" y="1156638"/>
                  </a:lnTo>
                  <a:lnTo>
                    <a:pt x="297643" y="1110521"/>
                  </a:lnTo>
                  <a:lnTo>
                    <a:pt x="312830" y="1066794"/>
                  </a:lnTo>
                  <a:lnTo>
                    <a:pt x="333360" y="1025877"/>
                  </a:lnTo>
                  <a:lnTo>
                    <a:pt x="358812" y="988194"/>
                  </a:lnTo>
                  <a:lnTo>
                    <a:pt x="388762" y="954166"/>
                  </a:lnTo>
                  <a:lnTo>
                    <a:pt x="422790" y="924216"/>
                  </a:lnTo>
                  <a:lnTo>
                    <a:pt x="460473" y="898764"/>
                  </a:lnTo>
                  <a:lnTo>
                    <a:pt x="501390" y="878234"/>
                  </a:lnTo>
                  <a:lnTo>
                    <a:pt x="545117" y="863047"/>
                  </a:lnTo>
                  <a:lnTo>
                    <a:pt x="591234" y="853626"/>
                  </a:lnTo>
                  <a:lnTo>
                    <a:pt x="639317" y="850391"/>
                  </a:lnTo>
                  <a:lnTo>
                    <a:pt x="687401" y="853626"/>
                  </a:lnTo>
                  <a:lnTo>
                    <a:pt x="733518" y="863047"/>
                  </a:lnTo>
                  <a:lnTo>
                    <a:pt x="777245" y="878234"/>
                  </a:lnTo>
                  <a:lnTo>
                    <a:pt x="818162" y="898764"/>
                  </a:lnTo>
                  <a:lnTo>
                    <a:pt x="855845" y="924216"/>
                  </a:lnTo>
                  <a:lnTo>
                    <a:pt x="889873" y="954166"/>
                  </a:lnTo>
                  <a:lnTo>
                    <a:pt x="919823" y="988194"/>
                  </a:lnTo>
                  <a:lnTo>
                    <a:pt x="945275" y="1025877"/>
                  </a:lnTo>
                  <a:lnTo>
                    <a:pt x="965805" y="1066794"/>
                  </a:lnTo>
                  <a:lnTo>
                    <a:pt x="980992" y="1110521"/>
                  </a:lnTo>
                  <a:lnTo>
                    <a:pt x="990413" y="1156638"/>
                  </a:lnTo>
                  <a:lnTo>
                    <a:pt x="993648" y="1204721"/>
                  </a:lnTo>
                  <a:lnTo>
                    <a:pt x="990413" y="1252805"/>
                  </a:lnTo>
                  <a:lnTo>
                    <a:pt x="980992" y="1298922"/>
                  </a:lnTo>
                  <a:lnTo>
                    <a:pt x="965805" y="1342649"/>
                  </a:lnTo>
                  <a:lnTo>
                    <a:pt x="945275" y="1383566"/>
                  </a:lnTo>
                  <a:lnTo>
                    <a:pt x="919823" y="1421249"/>
                  </a:lnTo>
                  <a:lnTo>
                    <a:pt x="889873" y="1455277"/>
                  </a:lnTo>
                  <a:lnTo>
                    <a:pt x="855845" y="1485227"/>
                  </a:lnTo>
                  <a:lnTo>
                    <a:pt x="818162" y="1510679"/>
                  </a:lnTo>
                  <a:lnTo>
                    <a:pt x="777245" y="1531209"/>
                  </a:lnTo>
                  <a:lnTo>
                    <a:pt x="733518" y="1546396"/>
                  </a:lnTo>
                  <a:lnTo>
                    <a:pt x="687401" y="1555817"/>
                  </a:lnTo>
                  <a:lnTo>
                    <a:pt x="639317" y="1559052"/>
                  </a:lnTo>
                  <a:lnTo>
                    <a:pt x="591234" y="1555817"/>
                  </a:lnTo>
                  <a:lnTo>
                    <a:pt x="545117" y="1546396"/>
                  </a:lnTo>
                  <a:lnTo>
                    <a:pt x="501390" y="1531209"/>
                  </a:lnTo>
                  <a:lnTo>
                    <a:pt x="460473" y="1510679"/>
                  </a:lnTo>
                  <a:lnTo>
                    <a:pt x="422790" y="1485227"/>
                  </a:lnTo>
                  <a:lnTo>
                    <a:pt x="388762" y="1455277"/>
                  </a:lnTo>
                  <a:lnTo>
                    <a:pt x="358812" y="1421249"/>
                  </a:lnTo>
                  <a:lnTo>
                    <a:pt x="333360" y="1383566"/>
                  </a:lnTo>
                  <a:lnTo>
                    <a:pt x="312830" y="1342649"/>
                  </a:lnTo>
                  <a:lnTo>
                    <a:pt x="297643" y="1298922"/>
                  </a:lnTo>
                  <a:lnTo>
                    <a:pt x="288222" y="1252805"/>
                  </a:lnTo>
                  <a:lnTo>
                    <a:pt x="284988" y="1204721"/>
                  </a:lnTo>
                  <a:close/>
                </a:path>
                <a:path w="993775" h="1559560">
                  <a:moveTo>
                    <a:pt x="889253" y="954023"/>
                  </a:moveTo>
                  <a:lnTo>
                    <a:pt x="388620" y="1454658"/>
                  </a:lnTo>
                </a:path>
                <a:path w="993775" h="1559560">
                  <a:moveTo>
                    <a:pt x="388620" y="954023"/>
                  </a:moveTo>
                  <a:lnTo>
                    <a:pt x="889253" y="1454658"/>
                  </a:lnTo>
                </a:path>
              </a:pathLst>
            </a:custGeom>
            <a:ln w="285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35601" y="2934461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19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10" y="0"/>
                  </a:lnTo>
                  <a:lnTo>
                    <a:pt x="164103" y="9274"/>
                  </a:lnTo>
                  <a:lnTo>
                    <a:pt x="201644" y="34575"/>
                  </a:lnTo>
                  <a:lnTo>
                    <a:pt x="226945" y="72116"/>
                  </a:lnTo>
                  <a:lnTo>
                    <a:pt x="236220" y="118110"/>
                  </a:lnTo>
                  <a:lnTo>
                    <a:pt x="226945" y="164103"/>
                  </a:lnTo>
                  <a:lnTo>
                    <a:pt x="201644" y="201644"/>
                  </a:lnTo>
                  <a:lnTo>
                    <a:pt x="164103" y="226945"/>
                  </a:lnTo>
                  <a:lnTo>
                    <a:pt x="118110" y="236220"/>
                  </a:lnTo>
                  <a:lnTo>
                    <a:pt x="72116" y="226945"/>
                  </a:lnTo>
                  <a:lnTo>
                    <a:pt x="34575" y="201644"/>
                  </a:lnTo>
                  <a:lnTo>
                    <a:pt x="9274" y="164103"/>
                  </a:lnTo>
                  <a:lnTo>
                    <a:pt x="0" y="118110"/>
                  </a:lnTo>
                  <a:close/>
                </a:path>
                <a:path w="236220" h="236219">
                  <a:moveTo>
                    <a:pt x="200406" y="33527"/>
                  </a:moveTo>
                  <a:lnTo>
                    <a:pt x="33527" y="200405"/>
                  </a:lnTo>
                </a:path>
                <a:path w="236220" h="236219">
                  <a:moveTo>
                    <a:pt x="33527" y="33527"/>
                  </a:moveTo>
                  <a:lnTo>
                    <a:pt x="200406" y="200405"/>
                  </a:lnTo>
                </a:path>
              </a:pathLst>
            </a:custGeom>
            <a:ln w="22860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362" y="2419350"/>
              <a:ext cx="501650" cy="1394460"/>
            </a:xfrm>
            <a:custGeom>
              <a:avLst/>
              <a:gdLst/>
              <a:ahLst/>
              <a:cxnLst/>
              <a:rect l="l" t="t" r="r" b="b"/>
              <a:pathLst>
                <a:path w="501650" h="1394460">
                  <a:moveTo>
                    <a:pt x="76200" y="1219962"/>
                  </a:moveTo>
                  <a:lnTo>
                    <a:pt x="82431" y="1266357"/>
                  </a:lnTo>
                  <a:lnTo>
                    <a:pt x="100019" y="1308043"/>
                  </a:lnTo>
                  <a:lnTo>
                    <a:pt x="127301" y="1343358"/>
                  </a:lnTo>
                  <a:lnTo>
                    <a:pt x="162616" y="1370640"/>
                  </a:lnTo>
                  <a:lnTo>
                    <a:pt x="204302" y="1388228"/>
                  </a:lnTo>
                  <a:lnTo>
                    <a:pt x="250698" y="1394460"/>
                  </a:lnTo>
                  <a:lnTo>
                    <a:pt x="297093" y="1388228"/>
                  </a:lnTo>
                  <a:lnTo>
                    <a:pt x="338779" y="1370640"/>
                  </a:lnTo>
                  <a:lnTo>
                    <a:pt x="374094" y="1343358"/>
                  </a:lnTo>
                  <a:lnTo>
                    <a:pt x="401376" y="1308043"/>
                  </a:lnTo>
                  <a:lnTo>
                    <a:pt x="418964" y="1266357"/>
                  </a:lnTo>
                  <a:lnTo>
                    <a:pt x="425195" y="1219962"/>
                  </a:lnTo>
                  <a:lnTo>
                    <a:pt x="418964" y="1173566"/>
                  </a:lnTo>
                  <a:lnTo>
                    <a:pt x="401376" y="1131880"/>
                  </a:lnTo>
                  <a:lnTo>
                    <a:pt x="374094" y="1096565"/>
                  </a:lnTo>
                  <a:lnTo>
                    <a:pt x="338779" y="1069283"/>
                  </a:lnTo>
                  <a:lnTo>
                    <a:pt x="297093" y="1051695"/>
                  </a:lnTo>
                  <a:lnTo>
                    <a:pt x="250698" y="1045463"/>
                  </a:lnTo>
                  <a:lnTo>
                    <a:pt x="204302" y="1051695"/>
                  </a:lnTo>
                  <a:lnTo>
                    <a:pt x="162616" y="1069283"/>
                  </a:lnTo>
                  <a:lnTo>
                    <a:pt x="127301" y="1096565"/>
                  </a:lnTo>
                  <a:lnTo>
                    <a:pt x="100019" y="1131880"/>
                  </a:lnTo>
                  <a:lnTo>
                    <a:pt x="82431" y="1173566"/>
                  </a:lnTo>
                  <a:lnTo>
                    <a:pt x="76200" y="1219962"/>
                  </a:lnTo>
                  <a:close/>
                </a:path>
                <a:path w="501650" h="1394460">
                  <a:moveTo>
                    <a:pt x="374776" y="1342517"/>
                  </a:moveTo>
                  <a:lnTo>
                    <a:pt x="128015" y="1095755"/>
                  </a:lnTo>
                </a:path>
                <a:path w="501650" h="1394460">
                  <a:moveTo>
                    <a:pt x="128015" y="1342517"/>
                  </a:moveTo>
                  <a:lnTo>
                    <a:pt x="374776" y="1095755"/>
                  </a:lnTo>
                </a:path>
                <a:path w="501650" h="1394460">
                  <a:moveTo>
                    <a:pt x="0" y="249936"/>
                  </a:moveTo>
                  <a:lnTo>
                    <a:pt x="4039" y="205006"/>
                  </a:lnTo>
                  <a:lnTo>
                    <a:pt x="15687" y="162719"/>
                  </a:lnTo>
                  <a:lnTo>
                    <a:pt x="34233" y="123782"/>
                  </a:lnTo>
                  <a:lnTo>
                    <a:pt x="58969" y="88900"/>
                  </a:lnTo>
                  <a:lnTo>
                    <a:pt x="89187" y="58777"/>
                  </a:lnTo>
                  <a:lnTo>
                    <a:pt x="124177" y="34120"/>
                  </a:lnTo>
                  <a:lnTo>
                    <a:pt x="163232" y="15635"/>
                  </a:lnTo>
                  <a:lnTo>
                    <a:pt x="205641" y="4026"/>
                  </a:lnTo>
                  <a:lnTo>
                    <a:pt x="250698" y="0"/>
                  </a:lnTo>
                  <a:lnTo>
                    <a:pt x="295754" y="4026"/>
                  </a:lnTo>
                  <a:lnTo>
                    <a:pt x="338163" y="15635"/>
                  </a:lnTo>
                  <a:lnTo>
                    <a:pt x="377218" y="34120"/>
                  </a:lnTo>
                  <a:lnTo>
                    <a:pt x="412208" y="58777"/>
                  </a:lnTo>
                  <a:lnTo>
                    <a:pt x="442426" y="88900"/>
                  </a:lnTo>
                  <a:lnTo>
                    <a:pt x="467162" y="123782"/>
                  </a:lnTo>
                  <a:lnTo>
                    <a:pt x="485708" y="162719"/>
                  </a:lnTo>
                  <a:lnTo>
                    <a:pt x="497356" y="205006"/>
                  </a:lnTo>
                  <a:lnTo>
                    <a:pt x="501395" y="249936"/>
                  </a:lnTo>
                  <a:lnTo>
                    <a:pt x="497356" y="294865"/>
                  </a:lnTo>
                  <a:lnTo>
                    <a:pt x="485708" y="337152"/>
                  </a:lnTo>
                  <a:lnTo>
                    <a:pt x="467162" y="376089"/>
                  </a:lnTo>
                  <a:lnTo>
                    <a:pt x="442426" y="410971"/>
                  </a:lnTo>
                  <a:lnTo>
                    <a:pt x="412208" y="441094"/>
                  </a:lnTo>
                  <a:lnTo>
                    <a:pt x="377218" y="465751"/>
                  </a:lnTo>
                  <a:lnTo>
                    <a:pt x="338163" y="484236"/>
                  </a:lnTo>
                  <a:lnTo>
                    <a:pt x="295754" y="495845"/>
                  </a:lnTo>
                  <a:lnTo>
                    <a:pt x="250698" y="499872"/>
                  </a:lnTo>
                  <a:lnTo>
                    <a:pt x="205641" y="495845"/>
                  </a:lnTo>
                  <a:lnTo>
                    <a:pt x="163232" y="484236"/>
                  </a:lnTo>
                  <a:lnTo>
                    <a:pt x="124177" y="465751"/>
                  </a:lnTo>
                  <a:lnTo>
                    <a:pt x="89187" y="441094"/>
                  </a:lnTo>
                  <a:lnTo>
                    <a:pt x="58969" y="410972"/>
                  </a:lnTo>
                  <a:lnTo>
                    <a:pt x="34233" y="376089"/>
                  </a:lnTo>
                  <a:lnTo>
                    <a:pt x="15687" y="337152"/>
                  </a:lnTo>
                  <a:lnTo>
                    <a:pt x="4039" y="294865"/>
                  </a:lnTo>
                  <a:lnTo>
                    <a:pt x="0" y="249936"/>
                  </a:lnTo>
                  <a:close/>
                </a:path>
                <a:path w="501650" h="1394460">
                  <a:moveTo>
                    <a:pt x="427100" y="73151"/>
                  </a:moveTo>
                  <a:lnTo>
                    <a:pt x="73151" y="427100"/>
                  </a:lnTo>
                </a:path>
                <a:path w="501650" h="1394460">
                  <a:moveTo>
                    <a:pt x="73151" y="73151"/>
                  </a:moveTo>
                  <a:lnTo>
                    <a:pt x="427100" y="427100"/>
                  </a:lnTo>
                </a:path>
              </a:pathLst>
            </a:custGeom>
            <a:ln w="28575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0193" y="1998344"/>
              <a:ext cx="241554" cy="2400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57122" y="1116329"/>
              <a:ext cx="4459605" cy="4457700"/>
            </a:xfrm>
            <a:custGeom>
              <a:avLst/>
              <a:gdLst/>
              <a:ahLst/>
              <a:cxnLst/>
              <a:rect l="l" t="t" r="r" b="b"/>
              <a:pathLst>
                <a:path w="4459605" h="4457700">
                  <a:moveTo>
                    <a:pt x="2229612" y="0"/>
                  </a:moveTo>
                  <a:lnTo>
                    <a:pt x="2181127" y="516"/>
                  </a:lnTo>
                  <a:lnTo>
                    <a:pt x="2132895" y="2059"/>
                  </a:lnTo>
                  <a:lnTo>
                    <a:pt x="2084926" y="4617"/>
                  </a:lnTo>
                  <a:lnTo>
                    <a:pt x="2037230" y="8180"/>
                  </a:lnTo>
                  <a:lnTo>
                    <a:pt x="1989819" y="12738"/>
                  </a:lnTo>
                  <a:lnTo>
                    <a:pt x="1942702" y="18281"/>
                  </a:lnTo>
                  <a:lnTo>
                    <a:pt x="1895890" y="24797"/>
                  </a:lnTo>
                  <a:lnTo>
                    <a:pt x="1849394" y="32277"/>
                  </a:lnTo>
                  <a:lnTo>
                    <a:pt x="1803223" y="40709"/>
                  </a:lnTo>
                  <a:lnTo>
                    <a:pt x="1757389" y="50084"/>
                  </a:lnTo>
                  <a:lnTo>
                    <a:pt x="1711902" y="60391"/>
                  </a:lnTo>
                  <a:lnTo>
                    <a:pt x="1666772" y="71620"/>
                  </a:lnTo>
                  <a:lnTo>
                    <a:pt x="1622009" y="83760"/>
                  </a:lnTo>
                  <a:lnTo>
                    <a:pt x="1577625" y="96800"/>
                  </a:lnTo>
                  <a:lnTo>
                    <a:pt x="1533629" y="110731"/>
                  </a:lnTo>
                  <a:lnTo>
                    <a:pt x="1490032" y="125541"/>
                  </a:lnTo>
                  <a:lnTo>
                    <a:pt x="1446845" y="141221"/>
                  </a:lnTo>
                  <a:lnTo>
                    <a:pt x="1404078" y="157759"/>
                  </a:lnTo>
                  <a:lnTo>
                    <a:pt x="1361741" y="175146"/>
                  </a:lnTo>
                  <a:lnTo>
                    <a:pt x="1319845" y="193371"/>
                  </a:lnTo>
                  <a:lnTo>
                    <a:pt x="1278401" y="212424"/>
                  </a:lnTo>
                  <a:lnTo>
                    <a:pt x="1237418" y="232293"/>
                  </a:lnTo>
                  <a:lnTo>
                    <a:pt x="1196908" y="252969"/>
                  </a:lnTo>
                  <a:lnTo>
                    <a:pt x="1156880" y="274441"/>
                  </a:lnTo>
                  <a:lnTo>
                    <a:pt x="1117345" y="296699"/>
                  </a:lnTo>
                  <a:lnTo>
                    <a:pt x="1078314" y="319733"/>
                  </a:lnTo>
                  <a:lnTo>
                    <a:pt x="1039798" y="343531"/>
                  </a:lnTo>
                  <a:lnTo>
                    <a:pt x="1001805" y="368083"/>
                  </a:lnTo>
                  <a:lnTo>
                    <a:pt x="964348" y="393379"/>
                  </a:lnTo>
                  <a:lnTo>
                    <a:pt x="927436" y="419409"/>
                  </a:lnTo>
                  <a:lnTo>
                    <a:pt x="891081" y="446161"/>
                  </a:lnTo>
                  <a:lnTo>
                    <a:pt x="855291" y="473626"/>
                  </a:lnTo>
                  <a:lnTo>
                    <a:pt x="820078" y="501794"/>
                  </a:lnTo>
                  <a:lnTo>
                    <a:pt x="785453" y="530653"/>
                  </a:lnTo>
                  <a:lnTo>
                    <a:pt x="751425" y="560193"/>
                  </a:lnTo>
                  <a:lnTo>
                    <a:pt x="718006" y="590403"/>
                  </a:lnTo>
                  <a:lnTo>
                    <a:pt x="685205" y="621274"/>
                  </a:lnTo>
                  <a:lnTo>
                    <a:pt x="653034" y="652795"/>
                  </a:lnTo>
                  <a:lnTo>
                    <a:pt x="621501" y="684956"/>
                  </a:lnTo>
                  <a:lnTo>
                    <a:pt x="590619" y="717745"/>
                  </a:lnTo>
                  <a:lnTo>
                    <a:pt x="560398" y="751153"/>
                  </a:lnTo>
                  <a:lnTo>
                    <a:pt x="530847" y="785168"/>
                  </a:lnTo>
                  <a:lnTo>
                    <a:pt x="501978" y="819781"/>
                  </a:lnTo>
                  <a:lnTo>
                    <a:pt x="473801" y="854982"/>
                  </a:lnTo>
                  <a:lnTo>
                    <a:pt x="446326" y="890759"/>
                  </a:lnTo>
                  <a:lnTo>
                    <a:pt x="419563" y="927102"/>
                  </a:lnTo>
                  <a:lnTo>
                    <a:pt x="393524" y="964001"/>
                  </a:lnTo>
                  <a:lnTo>
                    <a:pt x="368219" y="1001445"/>
                  </a:lnTo>
                  <a:lnTo>
                    <a:pt x="343658" y="1039425"/>
                  </a:lnTo>
                  <a:lnTo>
                    <a:pt x="319851" y="1077928"/>
                  </a:lnTo>
                  <a:lnTo>
                    <a:pt x="296810" y="1116946"/>
                  </a:lnTo>
                  <a:lnTo>
                    <a:pt x="274543" y="1156467"/>
                  </a:lnTo>
                  <a:lnTo>
                    <a:pt x="253063" y="1196481"/>
                  </a:lnTo>
                  <a:lnTo>
                    <a:pt x="232380" y="1236978"/>
                  </a:lnTo>
                  <a:lnTo>
                    <a:pt x="212503" y="1277947"/>
                  </a:lnTo>
                  <a:lnTo>
                    <a:pt x="193444" y="1319377"/>
                  </a:lnTo>
                  <a:lnTo>
                    <a:pt x="175212" y="1361259"/>
                  </a:lnTo>
                  <a:lnTo>
                    <a:pt x="157818" y="1403582"/>
                  </a:lnTo>
                  <a:lnTo>
                    <a:pt x="141274" y="1446334"/>
                  </a:lnTo>
                  <a:lnTo>
                    <a:pt x="125588" y="1489507"/>
                  </a:lnTo>
                  <a:lnTo>
                    <a:pt x="110772" y="1533090"/>
                  </a:lnTo>
                  <a:lnTo>
                    <a:pt x="96837" y="1577071"/>
                  </a:lnTo>
                  <a:lnTo>
                    <a:pt x="83791" y="1621441"/>
                  </a:lnTo>
                  <a:lnTo>
                    <a:pt x="71647" y="1666189"/>
                  </a:lnTo>
                  <a:lnTo>
                    <a:pt x="60414" y="1711304"/>
                  </a:lnTo>
                  <a:lnTo>
                    <a:pt x="50103" y="1756777"/>
                  </a:lnTo>
                  <a:lnTo>
                    <a:pt x="40725" y="1802596"/>
                  </a:lnTo>
                  <a:lnTo>
                    <a:pt x="32289" y="1848752"/>
                  </a:lnTo>
                  <a:lnTo>
                    <a:pt x="24807" y="1895233"/>
                  </a:lnTo>
                  <a:lnTo>
                    <a:pt x="18288" y="1942030"/>
                  </a:lnTo>
                  <a:lnTo>
                    <a:pt x="12743" y="1989132"/>
                  </a:lnTo>
                  <a:lnTo>
                    <a:pt x="8183" y="2036529"/>
                  </a:lnTo>
                  <a:lnTo>
                    <a:pt x="4619" y="2084209"/>
                  </a:lnTo>
                  <a:lnTo>
                    <a:pt x="2059" y="2132163"/>
                  </a:lnTo>
                  <a:lnTo>
                    <a:pt x="516" y="2180380"/>
                  </a:lnTo>
                  <a:lnTo>
                    <a:pt x="0" y="2228850"/>
                  </a:lnTo>
                  <a:lnTo>
                    <a:pt x="516" y="2277319"/>
                  </a:lnTo>
                  <a:lnTo>
                    <a:pt x="2059" y="2325536"/>
                  </a:lnTo>
                  <a:lnTo>
                    <a:pt x="4619" y="2373490"/>
                  </a:lnTo>
                  <a:lnTo>
                    <a:pt x="8183" y="2421170"/>
                  </a:lnTo>
                  <a:lnTo>
                    <a:pt x="12743" y="2468567"/>
                  </a:lnTo>
                  <a:lnTo>
                    <a:pt x="18288" y="2515669"/>
                  </a:lnTo>
                  <a:lnTo>
                    <a:pt x="24807" y="2562466"/>
                  </a:lnTo>
                  <a:lnTo>
                    <a:pt x="32289" y="2608947"/>
                  </a:lnTo>
                  <a:lnTo>
                    <a:pt x="40725" y="2655103"/>
                  </a:lnTo>
                  <a:lnTo>
                    <a:pt x="50103" y="2700922"/>
                  </a:lnTo>
                  <a:lnTo>
                    <a:pt x="60414" y="2746395"/>
                  </a:lnTo>
                  <a:lnTo>
                    <a:pt x="71647" y="2791510"/>
                  </a:lnTo>
                  <a:lnTo>
                    <a:pt x="83791" y="2836258"/>
                  </a:lnTo>
                  <a:lnTo>
                    <a:pt x="96837" y="2880628"/>
                  </a:lnTo>
                  <a:lnTo>
                    <a:pt x="110772" y="2924609"/>
                  </a:lnTo>
                  <a:lnTo>
                    <a:pt x="125588" y="2968192"/>
                  </a:lnTo>
                  <a:lnTo>
                    <a:pt x="141274" y="3011365"/>
                  </a:lnTo>
                  <a:lnTo>
                    <a:pt x="157818" y="3054117"/>
                  </a:lnTo>
                  <a:lnTo>
                    <a:pt x="175212" y="3096440"/>
                  </a:lnTo>
                  <a:lnTo>
                    <a:pt x="193444" y="3138322"/>
                  </a:lnTo>
                  <a:lnTo>
                    <a:pt x="212503" y="3179752"/>
                  </a:lnTo>
                  <a:lnTo>
                    <a:pt x="232380" y="3220721"/>
                  </a:lnTo>
                  <a:lnTo>
                    <a:pt x="253063" y="3261218"/>
                  </a:lnTo>
                  <a:lnTo>
                    <a:pt x="274543" y="3301232"/>
                  </a:lnTo>
                  <a:lnTo>
                    <a:pt x="296810" y="3340753"/>
                  </a:lnTo>
                  <a:lnTo>
                    <a:pt x="319851" y="3379771"/>
                  </a:lnTo>
                  <a:lnTo>
                    <a:pt x="343658" y="3418274"/>
                  </a:lnTo>
                  <a:lnTo>
                    <a:pt x="368219" y="3456254"/>
                  </a:lnTo>
                  <a:lnTo>
                    <a:pt x="393524" y="3493698"/>
                  </a:lnTo>
                  <a:lnTo>
                    <a:pt x="419563" y="3530597"/>
                  </a:lnTo>
                  <a:lnTo>
                    <a:pt x="446326" y="3566940"/>
                  </a:lnTo>
                  <a:lnTo>
                    <a:pt x="473801" y="3602717"/>
                  </a:lnTo>
                  <a:lnTo>
                    <a:pt x="501978" y="3637918"/>
                  </a:lnTo>
                  <a:lnTo>
                    <a:pt x="530847" y="3672531"/>
                  </a:lnTo>
                  <a:lnTo>
                    <a:pt x="560398" y="3706546"/>
                  </a:lnTo>
                  <a:lnTo>
                    <a:pt x="590619" y="3739954"/>
                  </a:lnTo>
                  <a:lnTo>
                    <a:pt x="621501" y="3772743"/>
                  </a:lnTo>
                  <a:lnTo>
                    <a:pt x="653034" y="3804904"/>
                  </a:lnTo>
                  <a:lnTo>
                    <a:pt x="685205" y="3836425"/>
                  </a:lnTo>
                  <a:lnTo>
                    <a:pt x="718006" y="3867296"/>
                  </a:lnTo>
                  <a:lnTo>
                    <a:pt x="751425" y="3897506"/>
                  </a:lnTo>
                  <a:lnTo>
                    <a:pt x="785453" y="3927046"/>
                  </a:lnTo>
                  <a:lnTo>
                    <a:pt x="820078" y="3955905"/>
                  </a:lnTo>
                  <a:lnTo>
                    <a:pt x="855291" y="3984073"/>
                  </a:lnTo>
                  <a:lnTo>
                    <a:pt x="891081" y="4011538"/>
                  </a:lnTo>
                  <a:lnTo>
                    <a:pt x="927436" y="4038290"/>
                  </a:lnTo>
                  <a:lnTo>
                    <a:pt x="964348" y="4064320"/>
                  </a:lnTo>
                  <a:lnTo>
                    <a:pt x="1001805" y="4089616"/>
                  </a:lnTo>
                  <a:lnTo>
                    <a:pt x="1039798" y="4114168"/>
                  </a:lnTo>
                  <a:lnTo>
                    <a:pt x="1078314" y="4137966"/>
                  </a:lnTo>
                  <a:lnTo>
                    <a:pt x="1117345" y="4161000"/>
                  </a:lnTo>
                  <a:lnTo>
                    <a:pt x="1156880" y="4183258"/>
                  </a:lnTo>
                  <a:lnTo>
                    <a:pt x="1196908" y="4204730"/>
                  </a:lnTo>
                  <a:lnTo>
                    <a:pt x="1237418" y="4225406"/>
                  </a:lnTo>
                  <a:lnTo>
                    <a:pt x="1278401" y="4245275"/>
                  </a:lnTo>
                  <a:lnTo>
                    <a:pt x="1319845" y="4264328"/>
                  </a:lnTo>
                  <a:lnTo>
                    <a:pt x="1361741" y="4282553"/>
                  </a:lnTo>
                  <a:lnTo>
                    <a:pt x="1404078" y="4299940"/>
                  </a:lnTo>
                  <a:lnTo>
                    <a:pt x="1446845" y="4316478"/>
                  </a:lnTo>
                  <a:lnTo>
                    <a:pt x="1490032" y="4332158"/>
                  </a:lnTo>
                  <a:lnTo>
                    <a:pt x="1533629" y="4346968"/>
                  </a:lnTo>
                  <a:lnTo>
                    <a:pt x="1577625" y="4360899"/>
                  </a:lnTo>
                  <a:lnTo>
                    <a:pt x="1622009" y="4373939"/>
                  </a:lnTo>
                  <a:lnTo>
                    <a:pt x="1666772" y="4386079"/>
                  </a:lnTo>
                  <a:lnTo>
                    <a:pt x="1711902" y="4397308"/>
                  </a:lnTo>
                  <a:lnTo>
                    <a:pt x="1757389" y="4407615"/>
                  </a:lnTo>
                  <a:lnTo>
                    <a:pt x="1803223" y="4416990"/>
                  </a:lnTo>
                  <a:lnTo>
                    <a:pt x="1849394" y="4425422"/>
                  </a:lnTo>
                  <a:lnTo>
                    <a:pt x="1895890" y="4432902"/>
                  </a:lnTo>
                  <a:lnTo>
                    <a:pt x="1942702" y="4439418"/>
                  </a:lnTo>
                  <a:lnTo>
                    <a:pt x="1989819" y="4444961"/>
                  </a:lnTo>
                  <a:lnTo>
                    <a:pt x="2037230" y="4449519"/>
                  </a:lnTo>
                  <a:lnTo>
                    <a:pt x="2084926" y="4453082"/>
                  </a:lnTo>
                  <a:lnTo>
                    <a:pt x="2132895" y="4455640"/>
                  </a:lnTo>
                  <a:lnTo>
                    <a:pt x="2181127" y="4457183"/>
                  </a:lnTo>
                  <a:lnTo>
                    <a:pt x="2229612" y="4457700"/>
                  </a:lnTo>
                  <a:lnTo>
                    <a:pt x="2278096" y="4457183"/>
                  </a:lnTo>
                  <a:lnTo>
                    <a:pt x="2326328" y="4455640"/>
                  </a:lnTo>
                  <a:lnTo>
                    <a:pt x="2374297" y="4453082"/>
                  </a:lnTo>
                  <a:lnTo>
                    <a:pt x="2421993" y="4449519"/>
                  </a:lnTo>
                  <a:lnTo>
                    <a:pt x="2469404" y="4444961"/>
                  </a:lnTo>
                  <a:lnTo>
                    <a:pt x="2516521" y="4439418"/>
                  </a:lnTo>
                  <a:lnTo>
                    <a:pt x="2563333" y="4432902"/>
                  </a:lnTo>
                  <a:lnTo>
                    <a:pt x="2609829" y="4425422"/>
                  </a:lnTo>
                  <a:lnTo>
                    <a:pt x="2656000" y="4416990"/>
                  </a:lnTo>
                  <a:lnTo>
                    <a:pt x="2701834" y="4407615"/>
                  </a:lnTo>
                  <a:lnTo>
                    <a:pt x="2747321" y="4397308"/>
                  </a:lnTo>
                  <a:lnTo>
                    <a:pt x="2792451" y="4386079"/>
                  </a:lnTo>
                  <a:lnTo>
                    <a:pt x="2837214" y="4373939"/>
                  </a:lnTo>
                  <a:lnTo>
                    <a:pt x="2881598" y="4360899"/>
                  </a:lnTo>
                  <a:lnTo>
                    <a:pt x="2925594" y="4346968"/>
                  </a:lnTo>
                  <a:lnTo>
                    <a:pt x="2969191" y="4332158"/>
                  </a:lnTo>
                  <a:lnTo>
                    <a:pt x="3012378" y="4316478"/>
                  </a:lnTo>
                  <a:lnTo>
                    <a:pt x="3055145" y="4299940"/>
                  </a:lnTo>
                  <a:lnTo>
                    <a:pt x="3097482" y="4282553"/>
                  </a:lnTo>
                  <a:lnTo>
                    <a:pt x="3139378" y="4264328"/>
                  </a:lnTo>
                  <a:lnTo>
                    <a:pt x="3180822" y="4245275"/>
                  </a:lnTo>
                  <a:lnTo>
                    <a:pt x="3221805" y="4225406"/>
                  </a:lnTo>
                  <a:lnTo>
                    <a:pt x="3262315" y="4204730"/>
                  </a:lnTo>
                  <a:lnTo>
                    <a:pt x="3302343" y="4183258"/>
                  </a:lnTo>
                  <a:lnTo>
                    <a:pt x="3341878" y="4161000"/>
                  </a:lnTo>
                  <a:lnTo>
                    <a:pt x="3380909" y="4137966"/>
                  </a:lnTo>
                  <a:lnTo>
                    <a:pt x="3419425" y="4114168"/>
                  </a:lnTo>
                  <a:lnTo>
                    <a:pt x="3457418" y="4089616"/>
                  </a:lnTo>
                  <a:lnTo>
                    <a:pt x="3494875" y="4064320"/>
                  </a:lnTo>
                  <a:lnTo>
                    <a:pt x="3531787" y="4038290"/>
                  </a:lnTo>
                  <a:lnTo>
                    <a:pt x="3568142" y="4011538"/>
                  </a:lnTo>
                  <a:lnTo>
                    <a:pt x="3603932" y="3984073"/>
                  </a:lnTo>
                  <a:lnTo>
                    <a:pt x="3639145" y="3955905"/>
                  </a:lnTo>
                  <a:lnTo>
                    <a:pt x="3673770" y="3927046"/>
                  </a:lnTo>
                  <a:lnTo>
                    <a:pt x="3707798" y="3897506"/>
                  </a:lnTo>
                  <a:lnTo>
                    <a:pt x="3741217" y="3867296"/>
                  </a:lnTo>
                  <a:lnTo>
                    <a:pt x="3774018" y="3836425"/>
                  </a:lnTo>
                  <a:lnTo>
                    <a:pt x="3806189" y="3804904"/>
                  </a:lnTo>
                  <a:lnTo>
                    <a:pt x="3837722" y="3772743"/>
                  </a:lnTo>
                  <a:lnTo>
                    <a:pt x="3868604" y="3739954"/>
                  </a:lnTo>
                  <a:lnTo>
                    <a:pt x="3898825" y="3706546"/>
                  </a:lnTo>
                  <a:lnTo>
                    <a:pt x="3928376" y="3672531"/>
                  </a:lnTo>
                  <a:lnTo>
                    <a:pt x="3957245" y="3637918"/>
                  </a:lnTo>
                  <a:lnTo>
                    <a:pt x="3985422" y="3602717"/>
                  </a:lnTo>
                  <a:lnTo>
                    <a:pt x="4012897" y="3566940"/>
                  </a:lnTo>
                  <a:lnTo>
                    <a:pt x="4039660" y="3530597"/>
                  </a:lnTo>
                  <a:lnTo>
                    <a:pt x="4065699" y="3493698"/>
                  </a:lnTo>
                  <a:lnTo>
                    <a:pt x="4091004" y="3456254"/>
                  </a:lnTo>
                  <a:lnTo>
                    <a:pt x="4115565" y="3418274"/>
                  </a:lnTo>
                  <a:lnTo>
                    <a:pt x="4139372" y="3379771"/>
                  </a:lnTo>
                  <a:lnTo>
                    <a:pt x="4162413" y="3340753"/>
                  </a:lnTo>
                  <a:lnTo>
                    <a:pt x="4184680" y="3301232"/>
                  </a:lnTo>
                  <a:lnTo>
                    <a:pt x="4206160" y="3261218"/>
                  </a:lnTo>
                  <a:lnTo>
                    <a:pt x="4226843" y="3220721"/>
                  </a:lnTo>
                  <a:lnTo>
                    <a:pt x="4246720" y="3179752"/>
                  </a:lnTo>
                  <a:lnTo>
                    <a:pt x="4265779" y="3138322"/>
                  </a:lnTo>
                  <a:lnTo>
                    <a:pt x="4284011" y="3096440"/>
                  </a:lnTo>
                  <a:lnTo>
                    <a:pt x="4301405" y="3054117"/>
                  </a:lnTo>
                  <a:lnTo>
                    <a:pt x="4317949" y="3011365"/>
                  </a:lnTo>
                  <a:lnTo>
                    <a:pt x="4333635" y="2968192"/>
                  </a:lnTo>
                  <a:lnTo>
                    <a:pt x="4348451" y="2924609"/>
                  </a:lnTo>
                  <a:lnTo>
                    <a:pt x="4362386" y="2880628"/>
                  </a:lnTo>
                  <a:lnTo>
                    <a:pt x="4375432" y="2836258"/>
                  </a:lnTo>
                  <a:lnTo>
                    <a:pt x="4387576" y="2791510"/>
                  </a:lnTo>
                  <a:lnTo>
                    <a:pt x="4398809" y="2746395"/>
                  </a:lnTo>
                  <a:lnTo>
                    <a:pt x="4409120" y="2700922"/>
                  </a:lnTo>
                  <a:lnTo>
                    <a:pt x="4418498" y="2655103"/>
                  </a:lnTo>
                  <a:lnTo>
                    <a:pt x="4426934" y="2608947"/>
                  </a:lnTo>
                  <a:lnTo>
                    <a:pt x="4434416" y="2562466"/>
                  </a:lnTo>
                  <a:lnTo>
                    <a:pt x="4440935" y="2515669"/>
                  </a:lnTo>
                  <a:lnTo>
                    <a:pt x="4446480" y="2468567"/>
                  </a:lnTo>
                  <a:lnTo>
                    <a:pt x="4451040" y="2421170"/>
                  </a:lnTo>
                  <a:lnTo>
                    <a:pt x="4454604" y="2373490"/>
                  </a:lnTo>
                  <a:lnTo>
                    <a:pt x="4457164" y="2325536"/>
                  </a:lnTo>
                  <a:lnTo>
                    <a:pt x="4458707" y="2277319"/>
                  </a:lnTo>
                  <a:lnTo>
                    <a:pt x="4459224" y="2228850"/>
                  </a:lnTo>
                  <a:lnTo>
                    <a:pt x="4458707" y="2180380"/>
                  </a:lnTo>
                  <a:lnTo>
                    <a:pt x="4457164" y="2132163"/>
                  </a:lnTo>
                  <a:lnTo>
                    <a:pt x="4454604" y="2084209"/>
                  </a:lnTo>
                  <a:lnTo>
                    <a:pt x="4451040" y="2036529"/>
                  </a:lnTo>
                  <a:lnTo>
                    <a:pt x="4446480" y="1989132"/>
                  </a:lnTo>
                  <a:lnTo>
                    <a:pt x="4440935" y="1942030"/>
                  </a:lnTo>
                  <a:lnTo>
                    <a:pt x="4434416" y="1895233"/>
                  </a:lnTo>
                  <a:lnTo>
                    <a:pt x="4426934" y="1848752"/>
                  </a:lnTo>
                  <a:lnTo>
                    <a:pt x="4418498" y="1802596"/>
                  </a:lnTo>
                  <a:lnTo>
                    <a:pt x="4409120" y="1756777"/>
                  </a:lnTo>
                  <a:lnTo>
                    <a:pt x="4398809" y="1711304"/>
                  </a:lnTo>
                  <a:lnTo>
                    <a:pt x="4387576" y="1666189"/>
                  </a:lnTo>
                  <a:lnTo>
                    <a:pt x="4375432" y="1621441"/>
                  </a:lnTo>
                  <a:lnTo>
                    <a:pt x="4362386" y="1577071"/>
                  </a:lnTo>
                  <a:lnTo>
                    <a:pt x="4348451" y="1533090"/>
                  </a:lnTo>
                  <a:lnTo>
                    <a:pt x="4333635" y="1489507"/>
                  </a:lnTo>
                  <a:lnTo>
                    <a:pt x="4317949" y="1446334"/>
                  </a:lnTo>
                  <a:lnTo>
                    <a:pt x="4301405" y="1403582"/>
                  </a:lnTo>
                  <a:lnTo>
                    <a:pt x="4284011" y="1361259"/>
                  </a:lnTo>
                  <a:lnTo>
                    <a:pt x="4265779" y="1319377"/>
                  </a:lnTo>
                  <a:lnTo>
                    <a:pt x="4246720" y="1277947"/>
                  </a:lnTo>
                  <a:lnTo>
                    <a:pt x="4226843" y="1236978"/>
                  </a:lnTo>
                  <a:lnTo>
                    <a:pt x="4206160" y="1196481"/>
                  </a:lnTo>
                  <a:lnTo>
                    <a:pt x="4184680" y="1156467"/>
                  </a:lnTo>
                  <a:lnTo>
                    <a:pt x="4162413" y="1116946"/>
                  </a:lnTo>
                  <a:lnTo>
                    <a:pt x="4139372" y="1077928"/>
                  </a:lnTo>
                  <a:lnTo>
                    <a:pt x="4115565" y="1039425"/>
                  </a:lnTo>
                  <a:lnTo>
                    <a:pt x="4091004" y="1001445"/>
                  </a:lnTo>
                  <a:lnTo>
                    <a:pt x="4065699" y="964001"/>
                  </a:lnTo>
                  <a:lnTo>
                    <a:pt x="4039660" y="927102"/>
                  </a:lnTo>
                  <a:lnTo>
                    <a:pt x="4012897" y="890759"/>
                  </a:lnTo>
                  <a:lnTo>
                    <a:pt x="3985422" y="854982"/>
                  </a:lnTo>
                  <a:lnTo>
                    <a:pt x="3957245" y="819781"/>
                  </a:lnTo>
                  <a:lnTo>
                    <a:pt x="3928376" y="785168"/>
                  </a:lnTo>
                  <a:lnTo>
                    <a:pt x="3898825" y="751153"/>
                  </a:lnTo>
                  <a:lnTo>
                    <a:pt x="3868604" y="717745"/>
                  </a:lnTo>
                  <a:lnTo>
                    <a:pt x="3837722" y="684956"/>
                  </a:lnTo>
                  <a:lnTo>
                    <a:pt x="3806190" y="652795"/>
                  </a:lnTo>
                  <a:lnTo>
                    <a:pt x="3774018" y="621274"/>
                  </a:lnTo>
                  <a:lnTo>
                    <a:pt x="3741217" y="590403"/>
                  </a:lnTo>
                  <a:lnTo>
                    <a:pt x="3707798" y="560193"/>
                  </a:lnTo>
                  <a:lnTo>
                    <a:pt x="3673770" y="530653"/>
                  </a:lnTo>
                  <a:lnTo>
                    <a:pt x="3639145" y="501794"/>
                  </a:lnTo>
                  <a:lnTo>
                    <a:pt x="3603932" y="473626"/>
                  </a:lnTo>
                  <a:lnTo>
                    <a:pt x="3568142" y="446161"/>
                  </a:lnTo>
                  <a:lnTo>
                    <a:pt x="3531787" y="419409"/>
                  </a:lnTo>
                  <a:lnTo>
                    <a:pt x="3494875" y="393379"/>
                  </a:lnTo>
                  <a:lnTo>
                    <a:pt x="3457418" y="368083"/>
                  </a:lnTo>
                  <a:lnTo>
                    <a:pt x="3419425" y="343531"/>
                  </a:lnTo>
                  <a:lnTo>
                    <a:pt x="3380909" y="319733"/>
                  </a:lnTo>
                  <a:lnTo>
                    <a:pt x="3341878" y="296699"/>
                  </a:lnTo>
                  <a:lnTo>
                    <a:pt x="3302343" y="274441"/>
                  </a:lnTo>
                  <a:lnTo>
                    <a:pt x="3262315" y="252969"/>
                  </a:lnTo>
                  <a:lnTo>
                    <a:pt x="3221805" y="232293"/>
                  </a:lnTo>
                  <a:lnTo>
                    <a:pt x="3180822" y="212424"/>
                  </a:lnTo>
                  <a:lnTo>
                    <a:pt x="3139378" y="193371"/>
                  </a:lnTo>
                  <a:lnTo>
                    <a:pt x="3097482" y="175146"/>
                  </a:lnTo>
                  <a:lnTo>
                    <a:pt x="3055145" y="157759"/>
                  </a:lnTo>
                  <a:lnTo>
                    <a:pt x="3012378" y="141221"/>
                  </a:lnTo>
                  <a:lnTo>
                    <a:pt x="2969191" y="125541"/>
                  </a:lnTo>
                  <a:lnTo>
                    <a:pt x="2925594" y="110731"/>
                  </a:lnTo>
                  <a:lnTo>
                    <a:pt x="2881598" y="96800"/>
                  </a:lnTo>
                  <a:lnTo>
                    <a:pt x="2837214" y="83760"/>
                  </a:lnTo>
                  <a:lnTo>
                    <a:pt x="2792451" y="71620"/>
                  </a:lnTo>
                  <a:lnTo>
                    <a:pt x="2747321" y="60391"/>
                  </a:lnTo>
                  <a:lnTo>
                    <a:pt x="2701834" y="50084"/>
                  </a:lnTo>
                  <a:lnTo>
                    <a:pt x="2656000" y="40709"/>
                  </a:lnTo>
                  <a:lnTo>
                    <a:pt x="2609829" y="32277"/>
                  </a:lnTo>
                  <a:lnTo>
                    <a:pt x="2563333" y="24797"/>
                  </a:lnTo>
                  <a:lnTo>
                    <a:pt x="2516521" y="18281"/>
                  </a:lnTo>
                  <a:lnTo>
                    <a:pt x="2469404" y="12738"/>
                  </a:lnTo>
                  <a:lnTo>
                    <a:pt x="2421993" y="8180"/>
                  </a:lnTo>
                  <a:lnTo>
                    <a:pt x="2374297" y="4617"/>
                  </a:lnTo>
                  <a:lnTo>
                    <a:pt x="2326328" y="2059"/>
                  </a:lnTo>
                  <a:lnTo>
                    <a:pt x="2278096" y="516"/>
                  </a:lnTo>
                  <a:lnTo>
                    <a:pt x="2229612" y="0"/>
                  </a:lnTo>
                  <a:close/>
                </a:path>
              </a:pathLst>
            </a:custGeom>
            <a:solidFill>
              <a:srgbClr val="DB526A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7122" y="1116329"/>
              <a:ext cx="4459605" cy="4457700"/>
            </a:xfrm>
            <a:custGeom>
              <a:avLst/>
              <a:gdLst/>
              <a:ahLst/>
              <a:cxnLst/>
              <a:rect l="l" t="t" r="r" b="b"/>
              <a:pathLst>
                <a:path w="4459605" h="4457700">
                  <a:moveTo>
                    <a:pt x="0" y="2228850"/>
                  </a:moveTo>
                  <a:lnTo>
                    <a:pt x="516" y="2180380"/>
                  </a:lnTo>
                  <a:lnTo>
                    <a:pt x="2059" y="2132163"/>
                  </a:lnTo>
                  <a:lnTo>
                    <a:pt x="4619" y="2084209"/>
                  </a:lnTo>
                  <a:lnTo>
                    <a:pt x="8183" y="2036529"/>
                  </a:lnTo>
                  <a:lnTo>
                    <a:pt x="12743" y="1989132"/>
                  </a:lnTo>
                  <a:lnTo>
                    <a:pt x="18288" y="1942030"/>
                  </a:lnTo>
                  <a:lnTo>
                    <a:pt x="24807" y="1895233"/>
                  </a:lnTo>
                  <a:lnTo>
                    <a:pt x="32289" y="1848752"/>
                  </a:lnTo>
                  <a:lnTo>
                    <a:pt x="40725" y="1802596"/>
                  </a:lnTo>
                  <a:lnTo>
                    <a:pt x="50103" y="1756777"/>
                  </a:lnTo>
                  <a:lnTo>
                    <a:pt x="60414" y="1711304"/>
                  </a:lnTo>
                  <a:lnTo>
                    <a:pt x="71647" y="1666189"/>
                  </a:lnTo>
                  <a:lnTo>
                    <a:pt x="83791" y="1621441"/>
                  </a:lnTo>
                  <a:lnTo>
                    <a:pt x="96837" y="1577071"/>
                  </a:lnTo>
                  <a:lnTo>
                    <a:pt x="110772" y="1533090"/>
                  </a:lnTo>
                  <a:lnTo>
                    <a:pt x="125588" y="1489507"/>
                  </a:lnTo>
                  <a:lnTo>
                    <a:pt x="141274" y="1446334"/>
                  </a:lnTo>
                  <a:lnTo>
                    <a:pt x="157818" y="1403582"/>
                  </a:lnTo>
                  <a:lnTo>
                    <a:pt x="175212" y="1361259"/>
                  </a:lnTo>
                  <a:lnTo>
                    <a:pt x="193444" y="1319377"/>
                  </a:lnTo>
                  <a:lnTo>
                    <a:pt x="212503" y="1277947"/>
                  </a:lnTo>
                  <a:lnTo>
                    <a:pt x="232380" y="1236978"/>
                  </a:lnTo>
                  <a:lnTo>
                    <a:pt x="253063" y="1196481"/>
                  </a:lnTo>
                  <a:lnTo>
                    <a:pt x="274543" y="1156467"/>
                  </a:lnTo>
                  <a:lnTo>
                    <a:pt x="296810" y="1116946"/>
                  </a:lnTo>
                  <a:lnTo>
                    <a:pt x="319851" y="1077928"/>
                  </a:lnTo>
                  <a:lnTo>
                    <a:pt x="343658" y="1039425"/>
                  </a:lnTo>
                  <a:lnTo>
                    <a:pt x="368219" y="1001445"/>
                  </a:lnTo>
                  <a:lnTo>
                    <a:pt x="393524" y="964001"/>
                  </a:lnTo>
                  <a:lnTo>
                    <a:pt x="419563" y="927102"/>
                  </a:lnTo>
                  <a:lnTo>
                    <a:pt x="446326" y="890759"/>
                  </a:lnTo>
                  <a:lnTo>
                    <a:pt x="473801" y="854982"/>
                  </a:lnTo>
                  <a:lnTo>
                    <a:pt x="501978" y="819781"/>
                  </a:lnTo>
                  <a:lnTo>
                    <a:pt x="530847" y="785168"/>
                  </a:lnTo>
                  <a:lnTo>
                    <a:pt x="560398" y="751153"/>
                  </a:lnTo>
                  <a:lnTo>
                    <a:pt x="590619" y="717745"/>
                  </a:lnTo>
                  <a:lnTo>
                    <a:pt x="621501" y="684956"/>
                  </a:lnTo>
                  <a:lnTo>
                    <a:pt x="653034" y="652795"/>
                  </a:lnTo>
                  <a:lnTo>
                    <a:pt x="685205" y="621274"/>
                  </a:lnTo>
                  <a:lnTo>
                    <a:pt x="718006" y="590403"/>
                  </a:lnTo>
                  <a:lnTo>
                    <a:pt x="751425" y="560193"/>
                  </a:lnTo>
                  <a:lnTo>
                    <a:pt x="785453" y="530653"/>
                  </a:lnTo>
                  <a:lnTo>
                    <a:pt x="820078" y="501794"/>
                  </a:lnTo>
                  <a:lnTo>
                    <a:pt x="855291" y="473626"/>
                  </a:lnTo>
                  <a:lnTo>
                    <a:pt x="891081" y="446161"/>
                  </a:lnTo>
                  <a:lnTo>
                    <a:pt x="927436" y="419409"/>
                  </a:lnTo>
                  <a:lnTo>
                    <a:pt x="964348" y="393379"/>
                  </a:lnTo>
                  <a:lnTo>
                    <a:pt x="1001805" y="368083"/>
                  </a:lnTo>
                  <a:lnTo>
                    <a:pt x="1039798" y="343531"/>
                  </a:lnTo>
                  <a:lnTo>
                    <a:pt x="1078314" y="319733"/>
                  </a:lnTo>
                  <a:lnTo>
                    <a:pt x="1117345" y="296699"/>
                  </a:lnTo>
                  <a:lnTo>
                    <a:pt x="1156880" y="274441"/>
                  </a:lnTo>
                  <a:lnTo>
                    <a:pt x="1196908" y="252969"/>
                  </a:lnTo>
                  <a:lnTo>
                    <a:pt x="1237418" y="232293"/>
                  </a:lnTo>
                  <a:lnTo>
                    <a:pt x="1278401" y="212424"/>
                  </a:lnTo>
                  <a:lnTo>
                    <a:pt x="1319845" y="193371"/>
                  </a:lnTo>
                  <a:lnTo>
                    <a:pt x="1361741" y="175146"/>
                  </a:lnTo>
                  <a:lnTo>
                    <a:pt x="1404078" y="157759"/>
                  </a:lnTo>
                  <a:lnTo>
                    <a:pt x="1446845" y="141221"/>
                  </a:lnTo>
                  <a:lnTo>
                    <a:pt x="1490032" y="125541"/>
                  </a:lnTo>
                  <a:lnTo>
                    <a:pt x="1533629" y="110731"/>
                  </a:lnTo>
                  <a:lnTo>
                    <a:pt x="1577625" y="96800"/>
                  </a:lnTo>
                  <a:lnTo>
                    <a:pt x="1622009" y="83760"/>
                  </a:lnTo>
                  <a:lnTo>
                    <a:pt x="1666772" y="71620"/>
                  </a:lnTo>
                  <a:lnTo>
                    <a:pt x="1711902" y="60391"/>
                  </a:lnTo>
                  <a:lnTo>
                    <a:pt x="1757389" y="50084"/>
                  </a:lnTo>
                  <a:lnTo>
                    <a:pt x="1803223" y="40709"/>
                  </a:lnTo>
                  <a:lnTo>
                    <a:pt x="1849394" y="32277"/>
                  </a:lnTo>
                  <a:lnTo>
                    <a:pt x="1895890" y="24797"/>
                  </a:lnTo>
                  <a:lnTo>
                    <a:pt x="1942702" y="18281"/>
                  </a:lnTo>
                  <a:lnTo>
                    <a:pt x="1989819" y="12738"/>
                  </a:lnTo>
                  <a:lnTo>
                    <a:pt x="2037230" y="8180"/>
                  </a:lnTo>
                  <a:lnTo>
                    <a:pt x="2084926" y="4617"/>
                  </a:lnTo>
                  <a:lnTo>
                    <a:pt x="2132895" y="2059"/>
                  </a:lnTo>
                  <a:lnTo>
                    <a:pt x="2181127" y="516"/>
                  </a:lnTo>
                  <a:lnTo>
                    <a:pt x="2229612" y="0"/>
                  </a:lnTo>
                  <a:lnTo>
                    <a:pt x="2278096" y="516"/>
                  </a:lnTo>
                  <a:lnTo>
                    <a:pt x="2326328" y="2059"/>
                  </a:lnTo>
                  <a:lnTo>
                    <a:pt x="2374297" y="4617"/>
                  </a:lnTo>
                  <a:lnTo>
                    <a:pt x="2421993" y="8180"/>
                  </a:lnTo>
                  <a:lnTo>
                    <a:pt x="2469404" y="12738"/>
                  </a:lnTo>
                  <a:lnTo>
                    <a:pt x="2516521" y="18281"/>
                  </a:lnTo>
                  <a:lnTo>
                    <a:pt x="2563333" y="24797"/>
                  </a:lnTo>
                  <a:lnTo>
                    <a:pt x="2609829" y="32277"/>
                  </a:lnTo>
                  <a:lnTo>
                    <a:pt x="2656000" y="40709"/>
                  </a:lnTo>
                  <a:lnTo>
                    <a:pt x="2701834" y="50084"/>
                  </a:lnTo>
                  <a:lnTo>
                    <a:pt x="2747321" y="60391"/>
                  </a:lnTo>
                  <a:lnTo>
                    <a:pt x="2792451" y="71620"/>
                  </a:lnTo>
                  <a:lnTo>
                    <a:pt x="2837214" y="83760"/>
                  </a:lnTo>
                  <a:lnTo>
                    <a:pt x="2881598" y="96800"/>
                  </a:lnTo>
                  <a:lnTo>
                    <a:pt x="2925594" y="110731"/>
                  </a:lnTo>
                  <a:lnTo>
                    <a:pt x="2969191" y="125541"/>
                  </a:lnTo>
                  <a:lnTo>
                    <a:pt x="3012378" y="141221"/>
                  </a:lnTo>
                  <a:lnTo>
                    <a:pt x="3055145" y="157759"/>
                  </a:lnTo>
                  <a:lnTo>
                    <a:pt x="3097482" y="175146"/>
                  </a:lnTo>
                  <a:lnTo>
                    <a:pt x="3139378" y="193371"/>
                  </a:lnTo>
                  <a:lnTo>
                    <a:pt x="3180822" y="212424"/>
                  </a:lnTo>
                  <a:lnTo>
                    <a:pt x="3221805" y="232293"/>
                  </a:lnTo>
                  <a:lnTo>
                    <a:pt x="3262315" y="252969"/>
                  </a:lnTo>
                  <a:lnTo>
                    <a:pt x="3302343" y="274441"/>
                  </a:lnTo>
                  <a:lnTo>
                    <a:pt x="3341878" y="296699"/>
                  </a:lnTo>
                  <a:lnTo>
                    <a:pt x="3380909" y="319733"/>
                  </a:lnTo>
                  <a:lnTo>
                    <a:pt x="3419425" y="343531"/>
                  </a:lnTo>
                  <a:lnTo>
                    <a:pt x="3457418" y="368083"/>
                  </a:lnTo>
                  <a:lnTo>
                    <a:pt x="3494875" y="393379"/>
                  </a:lnTo>
                  <a:lnTo>
                    <a:pt x="3531787" y="419409"/>
                  </a:lnTo>
                  <a:lnTo>
                    <a:pt x="3568142" y="446161"/>
                  </a:lnTo>
                  <a:lnTo>
                    <a:pt x="3603932" y="473626"/>
                  </a:lnTo>
                  <a:lnTo>
                    <a:pt x="3639145" y="501794"/>
                  </a:lnTo>
                  <a:lnTo>
                    <a:pt x="3673770" y="530653"/>
                  </a:lnTo>
                  <a:lnTo>
                    <a:pt x="3707798" y="560193"/>
                  </a:lnTo>
                  <a:lnTo>
                    <a:pt x="3741217" y="590403"/>
                  </a:lnTo>
                  <a:lnTo>
                    <a:pt x="3774018" y="621274"/>
                  </a:lnTo>
                  <a:lnTo>
                    <a:pt x="3806190" y="652795"/>
                  </a:lnTo>
                  <a:lnTo>
                    <a:pt x="3837722" y="684956"/>
                  </a:lnTo>
                  <a:lnTo>
                    <a:pt x="3868604" y="717745"/>
                  </a:lnTo>
                  <a:lnTo>
                    <a:pt x="3898825" y="751153"/>
                  </a:lnTo>
                  <a:lnTo>
                    <a:pt x="3928376" y="785168"/>
                  </a:lnTo>
                  <a:lnTo>
                    <a:pt x="3957245" y="819781"/>
                  </a:lnTo>
                  <a:lnTo>
                    <a:pt x="3985422" y="854982"/>
                  </a:lnTo>
                  <a:lnTo>
                    <a:pt x="4012897" y="890759"/>
                  </a:lnTo>
                  <a:lnTo>
                    <a:pt x="4039660" y="927102"/>
                  </a:lnTo>
                  <a:lnTo>
                    <a:pt x="4065699" y="964001"/>
                  </a:lnTo>
                  <a:lnTo>
                    <a:pt x="4091004" y="1001445"/>
                  </a:lnTo>
                  <a:lnTo>
                    <a:pt x="4115565" y="1039425"/>
                  </a:lnTo>
                  <a:lnTo>
                    <a:pt x="4139372" y="1077928"/>
                  </a:lnTo>
                  <a:lnTo>
                    <a:pt x="4162413" y="1116946"/>
                  </a:lnTo>
                  <a:lnTo>
                    <a:pt x="4184680" y="1156467"/>
                  </a:lnTo>
                  <a:lnTo>
                    <a:pt x="4206160" y="1196481"/>
                  </a:lnTo>
                  <a:lnTo>
                    <a:pt x="4226843" y="1236978"/>
                  </a:lnTo>
                  <a:lnTo>
                    <a:pt x="4246720" y="1277947"/>
                  </a:lnTo>
                  <a:lnTo>
                    <a:pt x="4265779" y="1319377"/>
                  </a:lnTo>
                  <a:lnTo>
                    <a:pt x="4284011" y="1361259"/>
                  </a:lnTo>
                  <a:lnTo>
                    <a:pt x="4301405" y="1403582"/>
                  </a:lnTo>
                  <a:lnTo>
                    <a:pt x="4317949" y="1446334"/>
                  </a:lnTo>
                  <a:lnTo>
                    <a:pt x="4333635" y="1489507"/>
                  </a:lnTo>
                  <a:lnTo>
                    <a:pt x="4348451" y="1533090"/>
                  </a:lnTo>
                  <a:lnTo>
                    <a:pt x="4362386" y="1577071"/>
                  </a:lnTo>
                  <a:lnTo>
                    <a:pt x="4375432" y="1621441"/>
                  </a:lnTo>
                  <a:lnTo>
                    <a:pt x="4387576" y="1666189"/>
                  </a:lnTo>
                  <a:lnTo>
                    <a:pt x="4398809" y="1711304"/>
                  </a:lnTo>
                  <a:lnTo>
                    <a:pt x="4409120" y="1756777"/>
                  </a:lnTo>
                  <a:lnTo>
                    <a:pt x="4418498" y="1802596"/>
                  </a:lnTo>
                  <a:lnTo>
                    <a:pt x="4426934" y="1848752"/>
                  </a:lnTo>
                  <a:lnTo>
                    <a:pt x="4434416" y="1895233"/>
                  </a:lnTo>
                  <a:lnTo>
                    <a:pt x="4440935" y="1942030"/>
                  </a:lnTo>
                  <a:lnTo>
                    <a:pt x="4446480" y="1989132"/>
                  </a:lnTo>
                  <a:lnTo>
                    <a:pt x="4451040" y="2036529"/>
                  </a:lnTo>
                  <a:lnTo>
                    <a:pt x="4454604" y="2084209"/>
                  </a:lnTo>
                  <a:lnTo>
                    <a:pt x="4457164" y="2132163"/>
                  </a:lnTo>
                  <a:lnTo>
                    <a:pt x="4458707" y="2180380"/>
                  </a:lnTo>
                  <a:lnTo>
                    <a:pt x="4459224" y="2228850"/>
                  </a:lnTo>
                  <a:lnTo>
                    <a:pt x="4458707" y="2277319"/>
                  </a:lnTo>
                  <a:lnTo>
                    <a:pt x="4457164" y="2325536"/>
                  </a:lnTo>
                  <a:lnTo>
                    <a:pt x="4454604" y="2373490"/>
                  </a:lnTo>
                  <a:lnTo>
                    <a:pt x="4451040" y="2421170"/>
                  </a:lnTo>
                  <a:lnTo>
                    <a:pt x="4446480" y="2468567"/>
                  </a:lnTo>
                  <a:lnTo>
                    <a:pt x="4440935" y="2515669"/>
                  </a:lnTo>
                  <a:lnTo>
                    <a:pt x="4434416" y="2562466"/>
                  </a:lnTo>
                  <a:lnTo>
                    <a:pt x="4426934" y="2608947"/>
                  </a:lnTo>
                  <a:lnTo>
                    <a:pt x="4418498" y="2655103"/>
                  </a:lnTo>
                  <a:lnTo>
                    <a:pt x="4409120" y="2700922"/>
                  </a:lnTo>
                  <a:lnTo>
                    <a:pt x="4398809" y="2746395"/>
                  </a:lnTo>
                  <a:lnTo>
                    <a:pt x="4387576" y="2791510"/>
                  </a:lnTo>
                  <a:lnTo>
                    <a:pt x="4375432" y="2836258"/>
                  </a:lnTo>
                  <a:lnTo>
                    <a:pt x="4362386" y="2880628"/>
                  </a:lnTo>
                  <a:lnTo>
                    <a:pt x="4348451" y="2924609"/>
                  </a:lnTo>
                  <a:lnTo>
                    <a:pt x="4333635" y="2968192"/>
                  </a:lnTo>
                  <a:lnTo>
                    <a:pt x="4317949" y="3011365"/>
                  </a:lnTo>
                  <a:lnTo>
                    <a:pt x="4301405" y="3054117"/>
                  </a:lnTo>
                  <a:lnTo>
                    <a:pt x="4284011" y="3096440"/>
                  </a:lnTo>
                  <a:lnTo>
                    <a:pt x="4265779" y="3138322"/>
                  </a:lnTo>
                  <a:lnTo>
                    <a:pt x="4246720" y="3179752"/>
                  </a:lnTo>
                  <a:lnTo>
                    <a:pt x="4226843" y="3220721"/>
                  </a:lnTo>
                  <a:lnTo>
                    <a:pt x="4206160" y="3261218"/>
                  </a:lnTo>
                  <a:lnTo>
                    <a:pt x="4184680" y="3301232"/>
                  </a:lnTo>
                  <a:lnTo>
                    <a:pt x="4162413" y="3340753"/>
                  </a:lnTo>
                  <a:lnTo>
                    <a:pt x="4139372" y="3379771"/>
                  </a:lnTo>
                  <a:lnTo>
                    <a:pt x="4115565" y="3418274"/>
                  </a:lnTo>
                  <a:lnTo>
                    <a:pt x="4091004" y="3456254"/>
                  </a:lnTo>
                  <a:lnTo>
                    <a:pt x="4065699" y="3493698"/>
                  </a:lnTo>
                  <a:lnTo>
                    <a:pt x="4039660" y="3530597"/>
                  </a:lnTo>
                  <a:lnTo>
                    <a:pt x="4012897" y="3566940"/>
                  </a:lnTo>
                  <a:lnTo>
                    <a:pt x="3985422" y="3602717"/>
                  </a:lnTo>
                  <a:lnTo>
                    <a:pt x="3957245" y="3637918"/>
                  </a:lnTo>
                  <a:lnTo>
                    <a:pt x="3928376" y="3672531"/>
                  </a:lnTo>
                  <a:lnTo>
                    <a:pt x="3898825" y="3706546"/>
                  </a:lnTo>
                  <a:lnTo>
                    <a:pt x="3868604" y="3739954"/>
                  </a:lnTo>
                  <a:lnTo>
                    <a:pt x="3837722" y="3772743"/>
                  </a:lnTo>
                  <a:lnTo>
                    <a:pt x="3806189" y="3804904"/>
                  </a:lnTo>
                  <a:lnTo>
                    <a:pt x="3774018" y="3836425"/>
                  </a:lnTo>
                  <a:lnTo>
                    <a:pt x="3741217" y="3867296"/>
                  </a:lnTo>
                  <a:lnTo>
                    <a:pt x="3707798" y="3897506"/>
                  </a:lnTo>
                  <a:lnTo>
                    <a:pt x="3673770" y="3927046"/>
                  </a:lnTo>
                  <a:lnTo>
                    <a:pt x="3639145" y="3955905"/>
                  </a:lnTo>
                  <a:lnTo>
                    <a:pt x="3603932" y="3984073"/>
                  </a:lnTo>
                  <a:lnTo>
                    <a:pt x="3568142" y="4011538"/>
                  </a:lnTo>
                  <a:lnTo>
                    <a:pt x="3531787" y="4038290"/>
                  </a:lnTo>
                  <a:lnTo>
                    <a:pt x="3494875" y="4064320"/>
                  </a:lnTo>
                  <a:lnTo>
                    <a:pt x="3457418" y="4089616"/>
                  </a:lnTo>
                  <a:lnTo>
                    <a:pt x="3419425" y="4114168"/>
                  </a:lnTo>
                  <a:lnTo>
                    <a:pt x="3380909" y="4137966"/>
                  </a:lnTo>
                  <a:lnTo>
                    <a:pt x="3341878" y="4161000"/>
                  </a:lnTo>
                  <a:lnTo>
                    <a:pt x="3302343" y="4183258"/>
                  </a:lnTo>
                  <a:lnTo>
                    <a:pt x="3262315" y="4204730"/>
                  </a:lnTo>
                  <a:lnTo>
                    <a:pt x="3221805" y="4225406"/>
                  </a:lnTo>
                  <a:lnTo>
                    <a:pt x="3180822" y="4245275"/>
                  </a:lnTo>
                  <a:lnTo>
                    <a:pt x="3139378" y="4264328"/>
                  </a:lnTo>
                  <a:lnTo>
                    <a:pt x="3097482" y="4282553"/>
                  </a:lnTo>
                  <a:lnTo>
                    <a:pt x="3055145" y="4299940"/>
                  </a:lnTo>
                  <a:lnTo>
                    <a:pt x="3012378" y="4316478"/>
                  </a:lnTo>
                  <a:lnTo>
                    <a:pt x="2969191" y="4332158"/>
                  </a:lnTo>
                  <a:lnTo>
                    <a:pt x="2925594" y="4346968"/>
                  </a:lnTo>
                  <a:lnTo>
                    <a:pt x="2881598" y="4360899"/>
                  </a:lnTo>
                  <a:lnTo>
                    <a:pt x="2837214" y="4373939"/>
                  </a:lnTo>
                  <a:lnTo>
                    <a:pt x="2792451" y="4386079"/>
                  </a:lnTo>
                  <a:lnTo>
                    <a:pt x="2747321" y="4397308"/>
                  </a:lnTo>
                  <a:lnTo>
                    <a:pt x="2701834" y="4407615"/>
                  </a:lnTo>
                  <a:lnTo>
                    <a:pt x="2656000" y="4416990"/>
                  </a:lnTo>
                  <a:lnTo>
                    <a:pt x="2609829" y="4425422"/>
                  </a:lnTo>
                  <a:lnTo>
                    <a:pt x="2563333" y="4432902"/>
                  </a:lnTo>
                  <a:lnTo>
                    <a:pt x="2516521" y="4439418"/>
                  </a:lnTo>
                  <a:lnTo>
                    <a:pt x="2469404" y="4444961"/>
                  </a:lnTo>
                  <a:lnTo>
                    <a:pt x="2421993" y="4449519"/>
                  </a:lnTo>
                  <a:lnTo>
                    <a:pt x="2374297" y="4453082"/>
                  </a:lnTo>
                  <a:lnTo>
                    <a:pt x="2326328" y="4455640"/>
                  </a:lnTo>
                  <a:lnTo>
                    <a:pt x="2278096" y="4457183"/>
                  </a:lnTo>
                  <a:lnTo>
                    <a:pt x="2229612" y="4457700"/>
                  </a:lnTo>
                  <a:lnTo>
                    <a:pt x="2181127" y="4457183"/>
                  </a:lnTo>
                  <a:lnTo>
                    <a:pt x="2132895" y="4455640"/>
                  </a:lnTo>
                  <a:lnTo>
                    <a:pt x="2084926" y="4453082"/>
                  </a:lnTo>
                  <a:lnTo>
                    <a:pt x="2037230" y="4449519"/>
                  </a:lnTo>
                  <a:lnTo>
                    <a:pt x="1989819" y="4444961"/>
                  </a:lnTo>
                  <a:lnTo>
                    <a:pt x="1942702" y="4439418"/>
                  </a:lnTo>
                  <a:lnTo>
                    <a:pt x="1895890" y="4432902"/>
                  </a:lnTo>
                  <a:lnTo>
                    <a:pt x="1849394" y="4425422"/>
                  </a:lnTo>
                  <a:lnTo>
                    <a:pt x="1803223" y="4416990"/>
                  </a:lnTo>
                  <a:lnTo>
                    <a:pt x="1757389" y="4407615"/>
                  </a:lnTo>
                  <a:lnTo>
                    <a:pt x="1711902" y="4397308"/>
                  </a:lnTo>
                  <a:lnTo>
                    <a:pt x="1666772" y="4386079"/>
                  </a:lnTo>
                  <a:lnTo>
                    <a:pt x="1622009" y="4373939"/>
                  </a:lnTo>
                  <a:lnTo>
                    <a:pt x="1577625" y="4360899"/>
                  </a:lnTo>
                  <a:lnTo>
                    <a:pt x="1533629" y="4346968"/>
                  </a:lnTo>
                  <a:lnTo>
                    <a:pt x="1490032" y="4332158"/>
                  </a:lnTo>
                  <a:lnTo>
                    <a:pt x="1446845" y="4316478"/>
                  </a:lnTo>
                  <a:lnTo>
                    <a:pt x="1404078" y="4299940"/>
                  </a:lnTo>
                  <a:lnTo>
                    <a:pt x="1361741" y="4282553"/>
                  </a:lnTo>
                  <a:lnTo>
                    <a:pt x="1319845" y="4264328"/>
                  </a:lnTo>
                  <a:lnTo>
                    <a:pt x="1278401" y="4245275"/>
                  </a:lnTo>
                  <a:lnTo>
                    <a:pt x="1237418" y="4225406"/>
                  </a:lnTo>
                  <a:lnTo>
                    <a:pt x="1196908" y="4204730"/>
                  </a:lnTo>
                  <a:lnTo>
                    <a:pt x="1156880" y="4183258"/>
                  </a:lnTo>
                  <a:lnTo>
                    <a:pt x="1117345" y="4161000"/>
                  </a:lnTo>
                  <a:lnTo>
                    <a:pt x="1078314" y="4137966"/>
                  </a:lnTo>
                  <a:lnTo>
                    <a:pt x="1039798" y="4114168"/>
                  </a:lnTo>
                  <a:lnTo>
                    <a:pt x="1001805" y="4089616"/>
                  </a:lnTo>
                  <a:lnTo>
                    <a:pt x="964348" y="4064320"/>
                  </a:lnTo>
                  <a:lnTo>
                    <a:pt x="927436" y="4038290"/>
                  </a:lnTo>
                  <a:lnTo>
                    <a:pt x="891081" y="4011538"/>
                  </a:lnTo>
                  <a:lnTo>
                    <a:pt x="855291" y="3984073"/>
                  </a:lnTo>
                  <a:lnTo>
                    <a:pt x="820078" y="3955905"/>
                  </a:lnTo>
                  <a:lnTo>
                    <a:pt x="785453" y="3927046"/>
                  </a:lnTo>
                  <a:lnTo>
                    <a:pt x="751425" y="3897506"/>
                  </a:lnTo>
                  <a:lnTo>
                    <a:pt x="718006" y="3867296"/>
                  </a:lnTo>
                  <a:lnTo>
                    <a:pt x="685205" y="3836425"/>
                  </a:lnTo>
                  <a:lnTo>
                    <a:pt x="653034" y="3804904"/>
                  </a:lnTo>
                  <a:lnTo>
                    <a:pt x="621501" y="3772743"/>
                  </a:lnTo>
                  <a:lnTo>
                    <a:pt x="590619" y="3739954"/>
                  </a:lnTo>
                  <a:lnTo>
                    <a:pt x="560398" y="3706546"/>
                  </a:lnTo>
                  <a:lnTo>
                    <a:pt x="530847" y="3672531"/>
                  </a:lnTo>
                  <a:lnTo>
                    <a:pt x="501978" y="3637918"/>
                  </a:lnTo>
                  <a:lnTo>
                    <a:pt x="473801" y="3602717"/>
                  </a:lnTo>
                  <a:lnTo>
                    <a:pt x="446326" y="3566940"/>
                  </a:lnTo>
                  <a:lnTo>
                    <a:pt x="419563" y="3530597"/>
                  </a:lnTo>
                  <a:lnTo>
                    <a:pt x="393524" y="3493698"/>
                  </a:lnTo>
                  <a:lnTo>
                    <a:pt x="368219" y="3456254"/>
                  </a:lnTo>
                  <a:lnTo>
                    <a:pt x="343658" y="3418274"/>
                  </a:lnTo>
                  <a:lnTo>
                    <a:pt x="319851" y="3379771"/>
                  </a:lnTo>
                  <a:lnTo>
                    <a:pt x="296810" y="3340753"/>
                  </a:lnTo>
                  <a:lnTo>
                    <a:pt x="274543" y="3301232"/>
                  </a:lnTo>
                  <a:lnTo>
                    <a:pt x="253063" y="3261218"/>
                  </a:lnTo>
                  <a:lnTo>
                    <a:pt x="232380" y="3220721"/>
                  </a:lnTo>
                  <a:lnTo>
                    <a:pt x="212503" y="3179752"/>
                  </a:lnTo>
                  <a:lnTo>
                    <a:pt x="193444" y="3138322"/>
                  </a:lnTo>
                  <a:lnTo>
                    <a:pt x="175212" y="3096440"/>
                  </a:lnTo>
                  <a:lnTo>
                    <a:pt x="157818" y="3054117"/>
                  </a:lnTo>
                  <a:lnTo>
                    <a:pt x="141274" y="3011365"/>
                  </a:lnTo>
                  <a:lnTo>
                    <a:pt x="125588" y="2968192"/>
                  </a:lnTo>
                  <a:lnTo>
                    <a:pt x="110772" y="2924609"/>
                  </a:lnTo>
                  <a:lnTo>
                    <a:pt x="96837" y="2880628"/>
                  </a:lnTo>
                  <a:lnTo>
                    <a:pt x="83791" y="2836258"/>
                  </a:lnTo>
                  <a:lnTo>
                    <a:pt x="71647" y="2791510"/>
                  </a:lnTo>
                  <a:lnTo>
                    <a:pt x="60414" y="2746395"/>
                  </a:lnTo>
                  <a:lnTo>
                    <a:pt x="50103" y="2700922"/>
                  </a:lnTo>
                  <a:lnTo>
                    <a:pt x="40725" y="2655103"/>
                  </a:lnTo>
                  <a:lnTo>
                    <a:pt x="32289" y="2608947"/>
                  </a:lnTo>
                  <a:lnTo>
                    <a:pt x="24807" y="2562466"/>
                  </a:lnTo>
                  <a:lnTo>
                    <a:pt x="18288" y="2515669"/>
                  </a:lnTo>
                  <a:lnTo>
                    <a:pt x="12743" y="2468567"/>
                  </a:lnTo>
                  <a:lnTo>
                    <a:pt x="8183" y="2421170"/>
                  </a:lnTo>
                  <a:lnTo>
                    <a:pt x="4619" y="2373490"/>
                  </a:lnTo>
                  <a:lnTo>
                    <a:pt x="2059" y="2325536"/>
                  </a:lnTo>
                  <a:lnTo>
                    <a:pt x="516" y="2277319"/>
                  </a:lnTo>
                  <a:lnTo>
                    <a:pt x="0" y="2228850"/>
                  </a:lnTo>
                  <a:close/>
                </a:path>
              </a:pathLst>
            </a:custGeom>
            <a:ln w="38100">
              <a:solidFill>
                <a:srgbClr val="DEDED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59" y="3983710"/>
              <a:ext cx="684250" cy="67820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4692" y="4017771"/>
              <a:ext cx="607060" cy="600075"/>
            </a:xfrm>
            <a:custGeom>
              <a:avLst/>
              <a:gdLst/>
              <a:ahLst/>
              <a:cxnLst/>
              <a:rect l="l" t="t" r="r" b="b"/>
              <a:pathLst>
                <a:path w="607060" h="600075">
                  <a:moveTo>
                    <a:pt x="406450" y="0"/>
                  </a:moveTo>
                  <a:lnTo>
                    <a:pt x="0" y="207517"/>
                  </a:lnTo>
                  <a:lnTo>
                    <a:pt x="62839" y="330580"/>
                  </a:lnTo>
                  <a:lnTo>
                    <a:pt x="377266" y="262000"/>
                  </a:lnTo>
                  <a:lnTo>
                    <a:pt x="137706" y="477265"/>
                  </a:lnTo>
                  <a:lnTo>
                    <a:pt x="200406" y="600075"/>
                  </a:lnTo>
                  <a:lnTo>
                    <a:pt x="606856" y="392556"/>
                  </a:lnTo>
                  <a:lnTo>
                    <a:pt x="567867" y="316356"/>
                  </a:lnTo>
                  <a:lnTo>
                    <a:pt x="247967" y="479678"/>
                  </a:lnTo>
                  <a:lnTo>
                    <a:pt x="526846" y="235965"/>
                  </a:lnTo>
                  <a:lnTo>
                    <a:pt x="486460" y="156971"/>
                  </a:lnTo>
                  <a:lnTo>
                    <a:pt x="125412" y="239521"/>
                  </a:lnTo>
                  <a:lnTo>
                    <a:pt x="445312" y="76200"/>
                  </a:lnTo>
                  <a:lnTo>
                    <a:pt x="406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79" y="3826814"/>
              <a:ext cx="541045" cy="3001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6366" y="3860927"/>
              <a:ext cx="463550" cy="222885"/>
            </a:xfrm>
            <a:custGeom>
              <a:avLst/>
              <a:gdLst/>
              <a:ahLst/>
              <a:cxnLst/>
              <a:rect l="l" t="t" r="r" b="b"/>
              <a:pathLst>
                <a:path w="463550" h="222885">
                  <a:moveTo>
                    <a:pt x="436041" y="0"/>
                  </a:moveTo>
                  <a:lnTo>
                    <a:pt x="0" y="134493"/>
                  </a:lnTo>
                  <a:lnTo>
                    <a:pt x="27139" y="222504"/>
                  </a:lnTo>
                  <a:lnTo>
                    <a:pt x="463181" y="88137"/>
                  </a:lnTo>
                  <a:lnTo>
                    <a:pt x="436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515" y="3403117"/>
              <a:ext cx="582155" cy="5013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2665" y="3436620"/>
              <a:ext cx="504825" cy="424815"/>
            </a:xfrm>
            <a:custGeom>
              <a:avLst/>
              <a:gdLst/>
              <a:ahLst/>
              <a:cxnLst/>
              <a:rect l="l" t="t" r="r" b="b"/>
              <a:pathLst>
                <a:path w="504825" h="424814">
                  <a:moveTo>
                    <a:pt x="451408" y="0"/>
                  </a:moveTo>
                  <a:lnTo>
                    <a:pt x="0" y="66547"/>
                  </a:lnTo>
                  <a:lnTo>
                    <a:pt x="12496" y="151256"/>
                  </a:lnTo>
                  <a:lnTo>
                    <a:pt x="313944" y="106806"/>
                  </a:lnTo>
                  <a:lnTo>
                    <a:pt x="39750" y="336041"/>
                  </a:lnTo>
                  <a:lnTo>
                    <a:pt x="52844" y="424687"/>
                  </a:lnTo>
                  <a:lnTo>
                    <a:pt x="504253" y="358139"/>
                  </a:lnTo>
                  <a:lnTo>
                    <a:pt x="491756" y="273430"/>
                  </a:lnTo>
                  <a:lnTo>
                    <a:pt x="197383" y="316864"/>
                  </a:lnTo>
                  <a:lnTo>
                    <a:pt x="464896" y="91439"/>
                  </a:lnTo>
                  <a:lnTo>
                    <a:pt x="451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7991" y="3232442"/>
              <a:ext cx="534924" cy="17064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2144" y="3266820"/>
              <a:ext cx="456565" cy="92710"/>
            </a:xfrm>
            <a:custGeom>
              <a:avLst/>
              <a:gdLst/>
              <a:ahLst/>
              <a:cxnLst/>
              <a:rect l="l" t="t" r="r" b="b"/>
              <a:pathLst>
                <a:path w="456565" h="92710">
                  <a:moveTo>
                    <a:pt x="63" y="0"/>
                  </a:moveTo>
                  <a:lnTo>
                    <a:pt x="0" y="92201"/>
                  </a:lnTo>
                  <a:lnTo>
                    <a:pt x="456298" y="92455"/>
                  </a:lnTo>
                  <a:lnTo>
                    <a:pt x="456361" y="25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515" y="2738640"/>
              <a:ext cx="579132" cy="4998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02462" y="2772282"/>
              <a:ext cx="502920" cy="422909"/>
            </a:xfrm>
            <a:custGeom>
              <a:avLst/>
              <a:gdLst/>
              <a:ahLst/>
              <a:cxnLst/>
              <a:rect l="l" t="t" r="r" b="b"/>
              <a:pathLst>
                <a:path w="502919" h="422910">
                  <a:moveTo>
                    <a:pt x="51079" y="0"/>
                  </a:moveTo>
                  <a:lnTo>
                    <a:pt x="39001" y="84708"/>
                  </a:lnTo>
                  <a:lnTo>
                    <a:pt x="340664" y="127762"/>
                  </a:lnTo>
                  <a:lnTo>
                    <a:pt x="12649" y="269620"/>
                  </a:lnTo>
                  <a:lnTo>
                    <a:pt x="0" y="358393"/>
                  </a:lnTo>
                  <a:lnTo>
                    <a:pt x="451739" y="422782"/>
                  </a:lnTo>
                  <a:lnTo>
                    <a:pt x="463816" y="337946"/>
                  </a:lnTo>
                  <a:lnTo>
                    <a:pt x="169227" y="296037"/>
                  </a:lnTo>
                  <a:lnTo>
                    <a:pt x="489762" y="155955"/>
                  </a:lnTo>
                  <a:lnTo>
                    <a:pt x="502805" y="64388"/>
                  </a:lnTo>
                  <a:lnTo>
                    <a:pt x="51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627" y="2237232"/>
              <a:ext cx="559333" cy="5257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8053" y="2270760"/>
              <a:ext cx="480695" cy="448945"/>
            </a:xfrm>
            <a:custGeom>
              <a:avLst/>
              <a:gdLst/>
              <a:ahLst/>
              <a:cxnLst/>
              <a:rect l="l" t="t" r="r" b="b"/>
              <a:pathLst>
                <a:path w="480694" h="448944">
                  <a:moveTo>
                    <a:pt x="177416" y="0"/>
                  </a:moveTo>
                  <a:lnTo>
                    <a:pt x="120696" y="12382"/>
                  </a:lnTo>
                  <a:lnTo>
                    <a:pt x="71508" y="45791"/>
                  </a:lnTo>
                  <a:lnTo>
                    <a:pt x="32427" y="102369"/>
                  </a:lnTo>
                  <a:lnTo>
                    <a:pt x="16834" y="139445"/>
                  </a:lnTo>
                  <a:lnTo>
                    <a:pt x="2035" y="197834"/>
                  </a:lnTo>
                  <a:lnTo>
                    <a:pt x="0" y="224670"/>
                  </a:lnTo>
                  <a:lnTo>
                    <a:pt x="1543" y="249936"/>
                  </a:lnTo>
                  <a:lnTo>
                    <a:pt x="18456" y="309752"/>
                  </a:lnTo>
                  <a:lnTo>
                    <a:pt x="52191" y="360806"/>
                  </a:lnTo>
                  <a:lnTo>
                    <a:pt x="100584" y="401891"/>
                  </a:lnTo>
                  <a:lnTo>
                    <a:pt x="161474" y="431545"/>
                  </a:lnTo>
                  <a:lnTo>
                    <a:pt x="223271" y="446500"/>
                  </a:lnTo>
                  <a:lnTo>
                    <a:pt x="254123" y="448619"/>
                  </a:lnTo>
                  <a:lnTo>
                    <a:pt x="284943" y="447166"/>
                  </a:lnTo>
                  <a:lnTo>
                    <a:pt x="342703" y="432307"/>
                  </a:lnTo>
                  <a:lnTo>
                    <a:pt x="392728" y="400685"/>
                  </a:lnTo>
                  <a:lnTo>
                    <a:pt x="433375" y="353822"/>
                  </a:lnTo>
                  <a:lnTo>
                    <a:pt x="462934" y="293242"/>
                  </a:lnTo>
                  <a:lnTo>
                    <a:pt x="476713" y="238664"/>
                  </a:lnTo>
                  <a:lnTo>
                    <a:pt x="480206" y="181228"/>
                  </a:lnTo>
                  <a:lnTo>
                    <a:pt x="478491" y="153179"/>
                  </a:lnTo>
                  <a:lnTo>
                    <a:pt x="469347" y="105415"/>
                  </a:lnTo>
                  <a:lnTo>
                    <a:pt x="290747" y="24637"/>
                  </a:lnTo>
                  <a:lnTo>
                    <a:pt x="224047" y="211709"/>
                  </a:lnTo>
                  <a:lnTo>
                    <a:pt x="296450" y="237489"/>
                  </a:lnTo>
                  <a:lnTo>
                    <a:pt x="331895" y="138049"/>
                  </a:lnTo>
                  <a:lnTo>
                    <a:pt x="386429" y="157479"/>
                  </a:lnTo>
                  <a:lnTo>
                    <a:pt x="390089" y="170434"/>
                  </a:lnTo>
                  <a:lnTo>
                    <a:pt x="392836" y="184150"/>
                  </a:lnTo>
                  <a:lnTo>
                    <a:pt x="394669" y="198627"/>
                  </a:lnTo>
                  <a:lnTo>
                    <a:pt x="395586" y="213867"/>
                  </a:lnTo>
                  <a:lnTo>
                    <a:pt x="395386" y="229229"/>
                  </a:lnTo>
                  <a:lnTo>
                    <a:pt x="386785" y="272288"/>
                  </a:lnTo>
                  <a:lnTo>
                    <a:pt x="359451" y="318785"/>
                  </a:lnTo>
                  <a:lnTo>
                    <a:pt x="316744" y="347852"/>
                  </a:lnTo>
                  <a:lnTo>
                    <a:pt x="259824" y="356266"/>
                  </a:lnTo>
                  <a:lnTo>
                    <a:pt x="226467" y="351532"/>
                  </a:lnTo>
                  <a:lnTo>
                    <a:pt x="189846" y="340867"/>
                  </a:lnTo>
                  <a:lnTo>
                    <a:pt x="130613" y="310276"/>
                  </a:lnTo>
                  <a:lnTo>
                    <a:pt x="94812" y="269113"/>
                  </a:lnTo>
                  <a:lnTo>
                    <a:pt x="81815" y="220154"/>
                  </a:lnTo>
                  <a:lnTo>
                    <a:pt x="83637" y="193675"/>
                  </a:lnTo>
                  <a:lnTo>
                    <a:pt x="98565" y="148288"/>
                  </a:lnTo>
                  <a:lnTo>
                    <a:pt x="131654" y="109854"/>
                  </a:lnTo>
                  <a:lnTo>
                    <a:pt x="176848" y="93638"/>
                  </a:lnTo>
                  <a:lnTo>
                    <a:pt x="193821" y="93472"/>
                  </a:lnTo>
                  <a:lnTo>
                    <a:pt x="208439" y="1524"/>
                  </a:lnTo>
                  <a:lnTo>
                    <a:pt x="177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6047" y="1676387"/>
              <a:ext cx="605053" cy="5059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50670" y="1710910"/>
              <a:ext cx="526415" cy="428625"/>
            </a:xfrm>
            <a:custGeom>
              <a:avLst/>
              <a:gdLst/>
              <a:ahLst/>
              <a:cxnLst/>
              <a:rect l="l" t="t" r="r" b="b"/>
              <a:pathLst>
                <a:path w="526414" h="428625">
                  <a:moveTo>
                    <a:pt x="219672" y="241333"/>
                  </a:moveTo>
                  <a:lnTo>
                    <a:pt x="148158" y="241333"/>
                  </a:lnTo>
                  <a:lnTo>
                    <a:pt x="145671" y="266940"/>
                  </a:lnTo>
                  <a:lnTo>
                    <a:pt x="145554" y="294784"/>
                  </a:lnTo>
                  <a:lnTo>
                    <a:pt x="148408" y="318468"/>
                  </a:lnTo>
                  <a:lnTo>
                    <a:pt x="162409" y="359856"/>
                  </a:lnTo>
                  <a:lnTo>
                    <a:pt x="187468" y="393003"/>
                  </a:lnTo>
                  <a:lnTo>
                    <a:pt x="224667" y="418030"/>
                  </a:lnTo>
                  <a:lnTo>
                    <a:pt x="269244" y="428507"/>
                  </a:lnTo>
                  <a:lnTo>
                    <a:pt x="293319" y="427388"/>
                  </a:lnTo>
                  <a:lnTo>
                    <a:pt x="353247" y="403687"/>
                  </a:lnTo>
                  <a:lnTo>
                    <a:pt x="405460" y="349029"/>
                  </a:lnTo>
                  <a:lnTo>
                    <a:pt x="409282" y="343030"/>
                  </a:lnTo>
                  <a:lnTo>
                    <a:pt x="288536" y="343030"/>
                  </a:lnTo>
                  <a:lnTo>
                    <a:pt x="276269" y="341616"/>
                  </a:lnTo>
                  <a:lnTo>
                    <a:pt x="236296" y="315215"/>
                  </a:lnTo>
                  <a:lnTo>
                    <a:pt x="219024" y="266940"/>
                  </a:lnTo>
                  <a:lnTo>
                    <a:pt x="218738" y="251884"/>
                  </a:lnTo>
                  <a:lnTo>
                    <a:pt x="219672" y="241333"/>
                  </a:lnTo>
                  <a:close/>
                </a:path>
                <a:path w="526414" h="428625">
                  <a:moveTo>
                    <a:pt x="442005" y="224696"/>
                  </a:moveTo>
                  <a:lnTo>
                    <a:pt x="361137" y="224696"/>
                  </a:lnTo>
                  <a:lnTo>
                    <a:pt x="361974" y="237603"/>
                  </a:lnTo>
                  <a:lnTo>
                    <a:pt x="362065" y="251884"/>
                  </a:lnTo>
                  <a:lnTo>
                    <a:pt x="353691" y="293371"/>
                  </a:lnTo>
                  <a:lnTo>
                    <a:pt x="324370" y="331614"/>
                  </a:lnTo>
                  <a:lnTo>
                    <a:pt x="288536" y="343030"/>
                  </a:lnTo>
                  <a:lnTo>
                    <a:pt x="409282" y="343030"/>
                  </a:lnTo>
                  <a:lnTo>
                    <a:pt x="432767" y="297594"/>
                  </a:lnTo>
                  <a:lnTo>
                    <a:pt x="442496" y="247794"/>
                  </a:lnTo>
                  <a:lnTo>
                    <a:pt x="442385" y="229030"/>
                  </a:lnTo>
                  <a:lnTo>
                    <a:pt x="442005" y="224696"/>
                  </a:lnTo>
                  <a:close/>
                </a:path>
                <a:path w="526414" h="428625">
                  <a:moveTo>
                    <a:pt x="128555" y="0"/>
                  </a:moveTo>
                  <a:lnTo>
                    <a:pt x="85929" y="10503"/>
                  </a:lnTo>
                  <a:lnTo>
                    <a:pt x="47281" y="40030"/>
                  </a:lnTo>
                  <a:lnTo>
                    <a:pt x="14959" y="86822"/>
                  </a:lnTo>
                  <a:lnTo>
                    <a:pt x="23" y="133875"/>
                  </a:lnTo>
                  <a:lnTo>
                    <a:pt x="0" y="156116"/>
                  </a:lnTo>
                  <a:lnTo>
                    <a:pt x="4281" y="176666"/>
                  </a:lnTo>
                  <a:lnTo>
                    <a:pt x="23783" y="210194"/>
                  </a:lnTo>
                  <a:lnTo>
                    <a:pt x="59682" y="233840"/>
                  </a:lnTo>
                  <a:lnTo>
                    <a:pt x="99021" y="242083"/>
                  </a:lnTo>
                  <a:lnTo>
                    <a:pt x="114317" y="242825"/>
                  </a:lnTo>
                  <a:lnTo>
                    <a:pt x="130696" y="242568"/>
                  </a:lnTo>
                  <a:lnTo>
                    <a:pt x="148158" y="241333"/>
                  </a:lnTo>
                  <a:lnTo>
                    <a:pt x="219672" y="241333"/>
                  </a:lnTo>
                  <a:lnTo>
                    <a:pt x="220167" y="235745"/>
                  </a:lnTo>
                  <a:lnTo>
                    <a:pt x="361137" y="224696"/>
                  </a:lnTo>
                  <a:lnTo>
                    <a:pt x="442005" y="224696"/>
                  </a:lnTo>
                  <a:lnTo>
                    <a:pt x="440893" y="211996"/>
                  </a:lnTo>
                  <a:lnTo>
                    <a:pt x="464159" y="206015"/>
                  </a:lnTo>
                  <a:lnTo>
                    <a:pt x="486152" y="198725"/>
                  </a:lnTo>
                  <a:lnTo>
                    <a:pt x="506883" y="190101"/>
                  </a:lnTo>
                  <a:lnTo>
                    <a:pt x="526364" y="180119"/>
                  </a:lnTo>
                  <a:lnTo>
                    <a:pt x="519472" y="158114"/>
                  </a:lnTo>
                  <a:lnTo>
                    <a:pt x="114620" y="158114"/>
                  </a:lnTo>
                  <a:lnTo>
                    <a:pt x="102644" y="157434"/>
                  </a:lnTo>
                  <a:lnTo>
                    <a:pt x="71972" y="128176"/>
                  </a:lnTo>
                  <a:lnTo>
                    <a:pt x="71834" y="120016"/>
                  </a:lnTo>
                  <a:lnTo>
                    <a:pt x="73475" y="111888"/>
                  </a:lnTo>
                  <a:lnTo>
                    <a:pt x="102781" y="76457"/>
                  </a:lnTo>
                  <a:lnTo>
                    <a:pt x="119208" y="72715"/>
                  </a:lnTo>
                  <a:lnTo>
                    <a:pt x="224343" y="72715"/>
                  </a:lnTo>
                  <a:lnTo>
                    <a:pt x="220802" y="60739"/>
                  </a:lnTo>
                  <a:lnTo>
                    <a:pt x="197459" y="25949"/>
                  </a:lnTo>
                  <a:lnTo>
                    <a:pt x="148955" y="1414"/>
                  </a:lnTo>
                  <a:lnTo>
                    <a:pt x="128555" y="0"/>
                  </a:lnTo>
                  <a:close/>
                </a:path>
                <a:path w="526414" h="428625">
                  <a:moveTo>
                    <a:pt x="224343" y="72715"/>
                  </a:moveTo>
                  <a:lnTo>
                    <a:pt x="119208" y="72715"/>
                  </a:lnTo>
                  <a:lnTo>
                    <a:pt x="127074" y="73392"/>
                  </a:lnTo>
                  <a:lnTo>
                    <a:pt x="134557" y="75711"/>
                  </a:lnTo>
                  <a:lnTo>
                    <a:pt x="158111" y="108737"/>
                  </a:lnTo>
                  <a:lnTo>
                    <a:pt x="161366" y="153576"/>
                  </a:lnTo>
                  <a:lnTo>
                    <a:pt x="128727" y="157259"/>
                  </a:lnTo>
                  <a:lnTo>
                    <a:pt x="114620" y="158114"/>
                  </a:lnTo>
                  <a:lnTo>
                    <a:pt x="519472" y="158114"/>
                  </a:lnTo>
                  <a:lnTo>
                    <a:pt x="516182" y="147607"/>
                  </a:lnTo>
                  <a:lnTo>
                    <a:pt x="229438" y="147607"/>
                  </a:lnTo>
                  <a:lnTo>
                    <a:pt x="229743" y="125652"/>
                  </a:lnTo>
                  <a:lnTo>
                    <a:pt x="229741" y="118604"/>
                  </a:lnTo>
                  <a:lnTo>
                    <a:pt x="228496" y="96331"/>
                  </a:lnTo>
                  <a:lnTo>
                    <a:pt x="225491" y="76598"/>
                  </a:lnTo>
                  <a:lnTo>
                    <a:pt x="224343" y="72715"/>
                  </a:lnTo>
                  <a:close/>
                </a:path>
                <a:path w="526414" h="428625">
                  <a:moveTo>
                    <a:pt x="362153" y="42578"/>
                  </a:moveTo>
                  <a:lnTo>
                    <a:pt x="302463" y="97442"/>
                  </a:lnTo>
                  <a:lnTo>
                    <a:pt x="312658" y="109563"/>
                  </a:lnTo>
                  <a:lnTo>
                    <a:pt x="321354" y="121159"/>
                  </a:lnTo>
                  <a:lnTo>
                    <a:pt x="328573" y="132232"/>
                  </a:lnTo>
                  <a:lnTo>
                    <a:pt x="334340" y="142781"/>
                  </a:lnTo>
                  <a:lnTo>
                    <a:pt x="229438" y="147607"/>
                  </a:lnTo>
                  <a:lnTo>
                    <a:pt x="516182" y="147607"/>
                  </a:lnTo>
                  <a:lnTo>
                    <a:pt x="510096" y="128176"/>
                  </a:lnTo>
                  <a:lnTo>
                    <a:pt x="417398" y="128176"/>
                  </a:lnTo>
                  <a:lnTo>
                    <a:pt x="414384" y="120016"/>
                  </a:lnTo>
                  <a:lnTo>
                    <a:pt x="394567" y="84244"/>
                  </a:lnTo>
                  <a:lnTo>
                    <a:pt x="375085" y="58388"/>
                  </a:lnTo>
                  <a:lnTo>
                    <a:pt x="362153" y="42578"/>
                  </a:lnTo>
                  <a:close/>
                </a:path>
                <a:path w="526414" h="428625">
                  <a:moveTo>
                    <a:pt x="500710" y="98204"/>
                  </a:moveTo>
                  <a:lnTo>
                    <a:pt x="463626" y="114079"/>
                  </a:lnTo>
                  <a:lnTo>
                    <a:pt x="417398" y="128176"/>
                  </a:lnTo>
                  <a:lnTo>
                    <a:pt x="510096" y="128176"/>
                  </a:lnTo>
                  <a:lnTo>
                    <a:pt x="500710" y="98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0095" y="1136891"/>
              <a:ext cx="470916" cy="5974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33270" y="1171219"/>
              <a:ext cx="394335" cy="519430"/>
            </a:xfrm>
            <a:custGeom>
              <a:avLst/>
              <a:gdLst/>
              <a:ahLst/>
              <a:cxnLst/>
              <a:rect l="l" t="t" r="r" b="b"/>
              <a:pathLst>
                <a:path w="394335" h="519430">
                  <a:moveTo>
                    <a:pt x="253771" y="0"/>
                  </a:moveTo>
                  <a:lnTo>
                    <a:pt x="214389" y="5385"/>
                  </a:lnTo>
                  <a:lnTo>
                    <a:pt x="162734" y="35994"/>
                  </a:lnTo>
                  <a:lnTo>
                    <a:pt x="109981" y="81127"/>
                  </a:lnTo>
                  <a:lnTo>
                    <a:pt x="0" y="179933"/>
                  </a:lnTo>
                  <a:lnTo>
                    <a:pt x="304927" y="519404"/>
                  </a:lnTo>
                  <a:lnTo>
                    <a:pt x="373506" y="457809"/>
                  </a:lnTo>
                  <a:lnTo>
                    <a:pt x="258445" y="329793"/>
                  </a:lnTo>
                  <a:lnTo>
                    <a:pt x="303148" y="289534"/>
                  </a:lnTo>
                  <a:lnTo>
                    <a:pt x="321984" y="272135"/>
                  </a:lnTo>
                  <a:lnTo>
                    <a:pt x="206628" y="272135"/>
                  </a:lnTo>
                  <a:lnTo>
                    <a:pt x="120141" y="175742"/>
                  </a:lnTo>
                  <a:lnTo>
                    <a:pt x="153161" y="146024"/>
                  </a:lnTo>
                  <a:lnTo>
                    <a:pt x="184594" y="118862"/>
                  </a:lnTo>
                  <a:lnTo>
                    <a:pt x="224535" y="95636"/>
                  </a:lnTo>
                  <a:lnTo>
                    <a:pt x="234922" y="94093"/>
                  </a:lnTo>
                  <a:lnTo>
                    <a:pt x="382679" y="94093"/>
                  </a:lnTo>
                  <a:lnTo>
                    <a:pt x="376777" y="82047"/>
                  </a:lnTo>
                  <a:lnTo>
                    <a:pt x="353822" y="50774"/>
                  </a:lnTo>
                  <a:lnTo>
                    <a:pt x="315833" y="18373"/>
                  </a:lnTo>
                  <a:lnTo>
                    <a:pt x="274701" y="2260"/>
                  </a:lnTo>
                  <a:lnTo>
                    <a:pt x="253771" y="0"/>
                  </a:lnTo>
                  <a:close/>
                </a:path>
                <a:path w="394335" h="519430">
                  <a:moveTo>
                    <a:pt x="382679" y="94093"/>
                  </a:moveTo>
                  <a:lnTo>
                    <a:pt x="234922" y="94093"/>
                  </a:lnTo>
                  <a:lnTo>
                    <a:pt x="245617" y="94335"/>
                  </a:lnTo>
                  <a:lnTo>
                    <a:pt x="256164" y="96482"/>
                  </a:lnTo>
                  <a:lnTo>
                    <a:pt x="290044" y="122880"/>
                  </a:lnTo>
                  <a:lnTo>
                    <a:pt x="300497" y="157553"/>
                  </a:lnTo>
                  <a:lnTo>
                    <a:pt x="299592" y="166598"/>
                  </a:lnTo>
                  <a:lnTo>
                    <a:pt x="276748" y="206650"/>
                  </a:lnTo>
                  <a:lnTo>
                    <a:pt x="244093" y="238353"/>
                  </a:lnTo>
                  <a:lnTo>
                    <a:pt x="206628" y="272135"/>
                  </a:lnTo>
                  <a:lnTo>
                    <a:pt x="321984" y="272135"/>
                  </a:lnTo>
                  <a:lnTo>
                    <a:pt x="358084" y="235205"/>
                  </a:lnTo>
                  <a:lnTo>
                    <a:pt x="382365" y="198729"/>
                  </a:lnTo>
                  <a:lnTo>
                    <a:pt x="393261" y="158678"/>
                  </a:lnTo>
                  <a:lnTo>
                    <a:pt x="393842" y="144071"/>
                  </a:lnTo>
                  <a:lnTo>
                    <a:pt x="392638" y="129012"/>
                  </a:lnTo>
                  <a:lnTo>
                    <a:pt x="389635" y="113512"/>
                  </a:lnTo>
                  <a:lnTo>
                    <a:pt x="384468" y="97744"/>
                  </a:lnTo>
                  <a:lnTo>
                    <a:pt x="382679" y="94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4331" y="850379"/>
              <a:ext cx="669061" cy="6157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98395" y="883941"/>
              <a:ext cx="591820" cy="538480"/>
            </a:xfrm>
            <a:custGeom>
              <a:avLst/>
              <a:gdLst/>
              <a:ahLst/>
              <a:cxnLst/>
              <a:rect l="l" t="t" r="r" b="b"/>
              <a:pathLst>
                <a:path w="591819" h="538480">
                  <a:moveTo>
                    <a:pt x="276673" y="0"/>
                  </a:moveTo>
                  <a:lnTo>
                    <a:pt x="218154" y="17805"/>
                  </a:lnTo>
                  <a:lnTo>
                    <a:pt x="163322" y="49254"/>
                  </a:lnTo>
                  <a:lnTo>
                    <a:pt x="0" y="153775"/>
                  </a:lnTo>
                  <a:lnTo>
                    <a:pt x="245872" y="538077"/>
                  </a:lnTo>
                  <a:lnTo>
                    <a:pt x="323469" y="488420"/>
                  </a:lnTo>
                  <a:lnTo>
                    <a:pt x="220853" y="328019"/>
                  </a:lnTo>
                  <a:lnTo>
                    <a:pt x="236601" y="317986"/>
                  </a:lnTo>
                  <a:lnTo>
                    <a:pt x="278384" y="297285"/>
                  </a:lnTo>
                  <a:lnTo>
                    <a:pt x="294290" y="295745"/>
                  </a:lnTo>
                  <a:lnTo>
                    <a:pt x="546650" y="295745"/>
                  </a:lnTo>
                  <a:lnTo>
                    <a:pt x="496570" y="272012"/>
                  </a:lnTo>
                  <a:lnTo>
                    <a:pt x="485054" y="266678"/>
                  </a:lnTo>
                  <a:lnTo>
                    <a:pt x="181610" y="266678"/>
                  </a:lnTo>
                  <a:lnTo>
                    <a:pt x="119126" y="169142"/>
                  </a:lnTo>
                  <a:lnTo>
                    <a:pt x="201017" y="116877"/>
                  </a:lnTo>
                  <a:lnTo>
                    <a:pt x="237236" y="95482"/>
                  </a:lnTo>
                  <a:lnTo>
                    <a:pt x="397529" y="90035"/>
                  </a:lnTo>
                  <a:lnTo>
                    <a:pt x="394906" y="82123"/>
                  </a:lnTo>
                  <a:lnTo>
                    <a:pt x="371613" y="44523"/>
                  </a:lnTo>
                  <a:lnTo>
                    <a:pt x="327787" y="10519"/>
                  </a:lnTo>
                  <a:lnTo>
                    <a:pt x="293814" y="629"/>
                  </a:lnTo>
                  <a:lnTo>
                    <a:pt x="276673" y="0"/>
                  </a:lnTo>
                  <a:close/>
                </a:path>
                <a:path w="591819" h="538480">
                  <a:moveTo>
                    <a:pt x="546650" y="295745"/>
                  </a:moveTo>
                  <a:lnTo>
                    <a:pt x="294290" y="295745"/>
                  </a:lnTo>
                  <a:lnTo>
                    <a:pt x="302887" y="296517"/>
                  </a:lnTo>
                  <a:lnTo>
                    <a:pt x="311912" y="298301"/>
                  </a:lnTo>
                  <a:lnTo>
                    <a:pt x="323671" y="301918"/>
                  </a:lnTo>
                  <a:lnTo>
                    <a:pt x="340455" y="308191"/>
                  </a:lnTo>
                  <a:lnTo>
                    <a:pt x="362239" y="317107"/>
                  </a:lnTo>
                  <a:lnTo>
                    <a:pt x="498602" y="376406"/>
                  </a:lnTo>
                  <a:lnTo>
                    <a:pt x="591439" y="316970"/>
                  </a:lnTo>
                  <a:lnTo>
                    <a:pt x="546650" y="295745"/>
                  </a:lnTo>
                  <a:close/>
                </a:path>
                <a:path w="591819" h="538480">
                  <a:moveTo>
                    <a:pt x="397529" y="90035"/>
                  </a:moveTo>
                  <a:lnTo>
                    <a:pt x="266882" y="90035"/>
                  </a:lnTo>
                  <a:lnTo>
                    <a:pt x="276098" y="91799"/>
                  </a:lnTo>
                  <a:lnTo>
                    <a:pt x="284716" y="95347"/>
                  </a:lnTo>
                  <a:lnTo>
                    <a:pt x="311261" y="125164"/>
                  </a:lnTo>
                  <a:lnTo>
                    <a:pt x="317119" y="150346"/>
                  </a:lnTo>
                  <a:lnTo>
                    <a:pt x="316190" y="158462"/>
                  </a:lnTo>
                  <a:lnTo>
                    <a:pt x="283591" y="199701"/>
                  </a:lnTo>
                  <a:lnTo>
                    <a:pt x="239014" y="229975"/>
                  </a:lnTo>
                  <a:lnTo>
                    <a:pt x="181610" y="266678"/>
                  </a:lnTo>
                  <a:lnTo>
                    <a:pt x="485054" y="266678"/>
                  </a:lnTo>
                  <a:lnTo>
                    <a:pt x="447230" y="249993"/>
                  </a:lnTo>
                  <a:lnTo>
                    <a:pt x="398129" y="234922"/>
                  </a:lnTo>
                  <a:lnTo>
                    <a:pt x="370008" y="232261"/>
                  </a:lnTo>
                  <a:lnTo>
                    <a:pt x="350266" y="232261"/>
                  </a:lnTo>
                  <a:lnTo>
                    <a:pt x="370814" y="212139"/>
                  </a:lnTo>
                  <a:lnTo>
                    <a:pt x="386540" y="191398"/>
                  </a:lnTo>
                  <a:lnTo>
                    <a:pt x="397432" y="170039"/>
                  </a:lnTo>
                  <a:lnTo>
                    <a:pt x="403479" y="148060"/>
                  </a:lnTo>
                  <a:lnTo>
                    <a:pt x="405002" y="125938"/>
                  </a:lnTo>
                  <a:lnTo>
                    <a:pt x="402145" y="103959"/>
                  </a:lnTo>
                  <a:lnTo>
                    <a:pt x="397529" y="90035"/>
                  </a:lnTo>
                  <a:close/>
                </a:path>
                <a:path w="591819" h="538480">
                  <a:moveTo>
                    <a:pt x="367077" y="232100"/>
                  </a:moveTo>
                  <a:lnTo>
                    <a:pt x="350266" y="232261"/>
                  </a:lnTo>
                  <a:lnTo>
                    <a:pt x="370008" y="232261"/>
                  </a:lnTo>
                  <a:lnTo>
                    <a:pt x="367077" y="232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85059" y="629411"/>
              <a:ext cx="534924" cy="5532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88108" y="663003"/>
              <a:ext cx="457834" cy="476884"/>
            </a:xfrm>
            <a:custGeom>
              <a:avLst/>
              <a:gdLst/>
              <a:ahLst/>
              <a:cxnLst/>
              <a:rect l="l" t="t" r="r" b="b"/>
              <a:pathLst>
                <a:path w="457835" h="476884">
                  <a:moveTo>
                    <a:pt x="228123" y="0"/>
                  </a:moveTo>
                  <a:lnTo>
                    <a:pt x="184046" y="5480"/>
                  </a:lnTo>
                  <a:lnTo>
                    <a:pt x="138303" y="20129"/>
                  </a:lnTo>
                  <a:lnTo>
                    <a:pt x="91503" y="44338"/>
                  </a:lnTo>
                  <a:lnTo>
                    <a:pt x="54229" y="74358"/>
                  </a:lnTo>
                  <a:lnTo>
                    <a:pt x="23153" y="117596"/>
                  </a:lnTo>
                  <a:lnTo>
                    <a:pt x="4349" y="171307"/>
                  </a:lnTo>
                  <a:lnTo>
                    <a:pt x="0" y="208851"/>
                  </a:lnTo>
                  <a:lnTo>
                    <a:pt x="1091" y="235527"/>
                  </a:lnTo>
                  <a:lnTo>
                    <a:pt x="13751" y="293594"/>
                  </a:lnTo>
                  <a:lnTo>
                    <a:pt x="48466" y="371226"/>
                  </a:lnTo>
                  <a:lnTo>
                    <a:pt x="76326" y="409146"/>
                  </a:lnTo>
                  <a:lnTo>
                    <a:pt x="108854" y="438802"/>
                  </a:lnTo>
                  <a:lnTo>
                    <a:pt x="146050" y="460184"/>
                  </a:lnTo>
                  <a:lnTo>
                    <a:pt x="186602" y="472850"/>
                  </a:lnTo>
                  <a:lnTo>
                    <a:pt x="229012" y="476361"/>
                  </a:lnTo>
                  <a:lnTo>
                    <a:pt x="273280" y="470703"/>
                  </a:lnTo>
                  <a:lnTo>
                    <a:pt x="319405" y="455866"/>
                  </a:lnTo>
                  <a:lnTo>
                    <a:pt x="362053" y="434078"/>
                  </a:lnTo>
                  <a:lnTo>
                    <a:pt x="397033" y="407003"/>
                  </a:lnTo>
                  <a:lnTo>
                    <a:pt x="408744" y="393128"/>
                  </a:lnTo>
                  <a:lnTo>
                    <a:pt x="238775" y="393128"/>
                  </a:lnTo>
                  <a:lnTo>
                    <a:pt x="214096" y="389794"/>
                  </a:lnTo>
                  <a:lnTo>
                    <a:pt x="166786" y="366218"/>
                  </a:lnTo>
                  <a:lnTo>
                    <a:pt x="127837" y="318732"/>
                  </a:lnTo>
                  <a:lnTo>
                    <a:pt x="99801" y="250951"/>
                  </a:lnTo>
                  <a:lnTo>
                    <a:pt x="93473" y="189910"/>
                  </a:lnTo>
                  <a:lnTo>
                    <a:pt x="99187" y="163766"/>
                  </a:lnTo>
                  <a:lnTo>
                    <a:pt x="125364" y="121253"/>
                  </a:lnTo>
                  <a:lnTo>
                    <a:pt x="169164" y="92646"/>
                  </a:lnTo>
                  <a:lnTo>
                    <a:pt x="220281" y="81978"/>
                  </a:lnTo>
                  <a:lnTo>
                    <a:pt x="391775" y="81978"/>
                  </a:lnTo>
                  <a:lnTo>
                    <a:pt x="381762" y="68246"/>
                  </a:lnTo>
                  <a:lnTo>
                    <a:pt x="348853" y="38066"/>
                  </a:lnTo>
                  <a:lnTo>
                    <a:pt x="311277" y="16446"/>
                  </a:lnTo>
                  <a:lnTo>
                    <a:pt x="270533" y="3663"/>
                  </a:lnTo>
                  <a:lnTo>
                    <a:pt x="228123" y="0"/>
                  </a:lnTo>
                  <a:close/>
                </a:path>
                <a:path w="457835" h="476884">
                  <a:moveTo>
                    <a:pt x="391775" y="81978"/>
                  </a:moveTo>
                  <a:lnTo>
                    <a:pt x="220281" y="81978"/>
                  </a:lnTo>
                  <a:lnTo>
                    <a:pt x="244709" y="84931"/>
                  </a:lnTo>
                  <a:lnTo>
                    <a:pt x="268350" y="93408"/>
                  </a:lnTo>
                  <a:lnTo>
                    <a:pt x="310721" y="128492"/>
                  </a:lnTo>
                  <a:lnTo>
                    <a:pt x="344805" y="188531"/>
                  </a:lnTo>
                  <a:lnTo>
                    <a:pt x="363108" y="256079"/>
                  </a:lnTo>
                  <a:lnTo>
                    <a:pt x="363199" y="285940"/>
                  </a:lnTo>
                  <a:lnTo>
                    <a:pt x="357505" y="312102"/>
                  </a:lnTo>
                  <a:lnTo>
                    <a:pt x="331612" y="354949"/>
                  </a:lnTo>
                  <a:lnTo>
                    <a:pt x="289052" y="383222"/>
                  </a:lnTo>
                  <a:lnTo>
                    <a:pt x="238775" y="393128"/>
                  </a:lnTo>
                  <a:lnTo>
                    <a:pt x="408744" y="393128"/>
                  </a:lnTo>
                  <a:lnTo>
                    <a:pt x="424346" y="374642"/>
                  </a:lnTo>
                  <a:lnTo>
                    <a:pt x="443992" y="336994"/>
                  </a:lnTo>
                  <a:lnTo>
                    <a:pt x="455277" y="295294"/>
                  </a:lnTo>
                  <a:lnTo>
                    <a:pt x="457311" y="250951"/>
                  </a:lnTo>
                  <a:lnTo>
                    <a:pt x="450082" y="203942"/>
                  </a:lnTo>
                  <a:lnTo>
                    <a:pt x="433578" y="154241"/>
                  </a:lnTo>
                  <a:lnTo>
                    <a:pt x="410003" y="106975"/>
                  </a:lnTo>
                  <a:lnTo>
                    <a:pt x="391775" y="81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83408" y="481571"/>
              <a:ext cx="492226" cy="5517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888051" y="515790"/>
              <a:ext cx="414020" cy="473709"/>
            </a:xfrm>
            <a:custGeom>
              <a:avLst/>
              <a:gdLst/>
              <a:ahLst/>
              <a:cxnLst/>
              <a:rect l="l" t="t" r="r" b="b"/>
              <a:pathLst>
                <a:path w="414020" h="473709">
                  <a:moveTo>
                    <a:pt x="206605" y="0"/>
                  </a:moveTo>
                  <a:lnTo>
                    <a:pt x="166933" y="5163"/>
                  </a:lnTo>
                  <a:lnTo>
                    <a:pt x="123068" y="18448"/>
                  </a:lnTo>
                  <a:lnTo>
                    <a:pt x="85383" y="38484"/>
                  </a:lnTo>
                  <a:lnTo>
                    <a:pt x="53865" y="65260"/>
                  </a:lnTo>
                  <a:lnTo>
                    <a:pt x="28503" y="98762"/>
                  </a:lnTo>
                  <a:lnTo>
                    <a:pt x="10477" y="138054"/>
                  </a:lnTo>
                  <a:lnTo>
                    <a:pt x="976" y="182026"/>
                  </a:lnTo>
                  <a:lnTo>
                    <a:pt x="0" y="230689"/>
                  </a:lnTo>
                  <a:lnTo>
                    <a:pt x="7548" y="284055"/>
                  </a:lnTo>
                  <a:lnTo>
                    <a:pt x="21615" y="333200"/>
                  </a:lnTo>
                  <a:lnTo>
                    <a:pt x="41695" y="375273"/>
                  </a:lnTo>
                  <a:lnTo>
                    <a:pt x="67752" y="410249"/>
                  </a:lnTo>
                  <a:lnTo>
                    <a:pt x="99750" y="438106"/>
                  </a:lnTo>
                  <a:lnTo>
                    <a:pt x="135989" y="458255"/>
                  </a:lnTo>
                  <a:lnTo>
                    <a:pt x="174585" y="469951"/>
                  </a:lnTo>
                  <a:lnTo>
                    <a:pt x="215515" y="473217"/>
                  </a:lnTo>
                  <a:lnTo>
                    <a:pt x="258754" y="468078"/>
                  </a:lnTo>
                  <a:lnTo>
                    <a:pt x="322524" y="445313"/>
                  </a:lnTo>
                  <a:lnTo>
                    <a:pt x="370006" y="407499"/>
                  </a:lnTo>
                  <a:lnTo>
                    <a:pt x="400597" y="354159"/>
                  </a:lnTo>
                  <a:lnTo>
                    <a:pt x="413948" y="284817"/>
                  </a:lnTo>
                  <a:lnTo>
                    <a:pt x="320603" y="275546"/>
                  </a:lnTo>
                  <a:lnTo>
                    <a:pt x="318885" y="299831"/>
                  </a:lnTo>
                  <a:lnTo>
                    <a:pt x="314666" y="321234"/>
                  </a:lnTo>
                  <a:lnTo>
                    <a:pt x="287204" y="368186"/>
                  </a:lnTo>
                  <a:lnTo>
                    <a:pt x="241609" y="391243"/>
                  </a:lnTo>
                  <a:lnTo>
                    <a:pt x="217912" y="393888"/>
                  </a:lnTo>
                  <a:lnTo>
                    <a:pt x="195572" y="391544"/>
                  </a:lnTo>
                  <a:lnTo>
                    <a:pt x="154868" y="371939"/>
                  </a:lnTo>
                  <a:lnTo>
                    <a:pt x="121880" y="328664"/>
                  </a:lnTo>
                  <a:lnTo>
                    <a:pt x="98988" y="257766"/>
                  </a:lnTo>
                  <a:lnTo>
                    <a:pt x="92241" y="187376"/>
                  </a:lnTo>
                  <a:lnTo>
                    <a:pt x="96398" y="159254"/>
                  </a:lnTo>
                  <a:lnTo>
                    <a:pt x="118877" y="116772"/>
                  </a:lnTo>
                  <a:lnTo>
                    <a:pt x="155402" y="90483"/>
                  </a:lnTo>
                  <a:lnTo>
                    <a:pt x="196139" y="80861"/>
                  </a:lnTo>
                  <a:lnTo>
                    <a:pt x="212875" y="81252"/>
                  </a:lnTo>
                  <a:lnTo>
                    <a:pt x="257683" y="98950"/>
                  </a:lnTo>
                  <a:lnTo>
                    <a:pt x="288472" y="138259"/>
                  </a:lnTo>
                  <a:lnTo>
                    <a:pt x="373181" y="98127"/>
                  </a:lnTo>
                  <a:lnTo>
                    <a:pt x="344209" y="54820"/>
                  </a:lnTo>
                  <a:lnTo>
                    <a:pt x="310189" y="25610"/>
                  </a:lnTo>
                  <a:lnTo>
                    <a:pt x="243705" y="1670"/>
                  </a:lnTo>
                  <a:lnTo>
                    <a:pt x="206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71087" y="431304"/>
              <a:ext cx="438962" cy="5455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74136" y="465581"/>
              <a:ext cx="361950" cy="467359"/>
            </a:xfrm>
            <a:custGeom>
              <a:avLst/>
              <a:gdLst/>
              <a:ahLst/>
              <a:cxnLst/>
              <a:rect l="l" t="t" r="r" b="b"/>
              <a:pathLst>
                <a:path w="361950" h="467359">
                  <a:moveTo>
                    <a:pt x="338074" y="0"/>
                  </a:moveTo>
                  <a:lnTo>
                    <a:pt x="0" y="10921"/>
                  </a:lnTo>
                  <a:lnTo>
                    <a:pt x="14859" y="466978"/>
                  </a:lnTo>
                  <a:lnTo>
                    <a:pt x="361696" y="455675"/>
                  </a:lnTo>
                  <a:lnTo>
                    <a:pt x="359155" y="378840"/>
                  </a:lnTo>
                  <a:lnTo>
                    <a:pt x="104393" y="387222"/>
                  </a:lnTo>
                  <a:lnTo>
                    <a:pt x="100329" y="263016"/>
                  </a:lnTo>
                  <a:lnTo>
                    <a:pt x="329311" y="255650"/>
                  </a:lnTo>
                  <a:lnTo>
                    <a:pt x="326771" y="178815"/>
                  </a:lnTo>
                  <a:lnTo>
                    <a:pt x="97789" y="186181"/>
                  </a:lnTo>
                  <a:lnTo>
                    <a:pt x="94487" y="85089"/>
                  </a:lnTo>
                  <a:lnTo>
                    <a:pt x="340613" y="77088"/>
                  </a:lnTo>
                  <a:lnTo>
                    <a:pt x="338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87140" y="451103"/>
              <a:ext cx="458749" cy="55321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790696" y="485806"/>
              <a:ext cx="380365" cy="474980"/>
            </a:xfrm>
            <a:custGeom>
              <a:avLst/>
              <a:gdLst/>
              <a:ahLst/>
              <a:cxnLst/>
              <a:rect l="l" t="t" r="r" b="b"/>
              <a:pathLst>
                <a:path w="380364" h="474980">
                  <a:moveTo>
                    <a:pt x="177291" y="0"/>
                  </a:moveTo>
                  <a:lnTo>
                    <a:pt x="135000" y="5937"/>
                  </a:lnTo>
                  <a:lnTo>
                    <a:pt x="99647" y="20589"/>
                  </a:lnTo>
                  <a:lnTo>
                    <a:pt x="61271" y="57604"/>
                  </a:lnTo>
                  <a:lnTo>
                    <a:pt x="43179" y="105378"/>
                  </a:lnTo>
                  <a:lnTo>
                    <a:pt x="42035" y="131500"/>
                  </a:lnTo>
                  <a:lnTo>
                    <a:pt x="46402" y="156336"/>
                  </a:lnTo>
                  <a:lnTo>
                    <a:pt x="71627" y="202152"/>
                  </a:lnTo>
                  <a:lnTo>
                    <a:pt x="108696" y="232441"/>
                  </a:lnTo>
                  <a:lnTo>
                    <a:pt x="168148" y="261588"/>
                  </a:lnTo>
                  <a:lnTo>
                    <a:pt x="213217" y="280368"/>
                  </a:lnTo>
                  <a:lnTo>
                    <a:pt x="228280" y="287002"/>
                  </a:lnTo>
                  <a:lnTo>
                    <a:pt x="263542" y="309852"/>
                  </a:lnTo>
                  <a:lnTo>
                    <a:pt x="274333" y="336984"/>
                  </a:lnTo>
                  <a:lnTo>
                    <a:pt x="273812" y="344773"/>
                  </a:lnTo>
                  <a:lnTo>
                    <a:pt x="245237" y="385159"/>
                  </a:lnTo>
                  <a:lnTo>
                    <a:pt x="196980" y="396035"/>
                  </a:lnTo>
                  <a:lnTo>
                    <a:pt x="176149" y="394176"/>
                  </a:lnTo>
                  <a:lnTo>
                    <a:pt x="125053" y="374870"/>
                  </a:lnTo>
                  <a:lnTo>
                    <a:pt x="96583" y="333978"/>
                  </a:lnTo>
                  <a:lnTo>
                    <a:pt x="90042" y="293465"/>
                  </a:lnTo>
                  <a:lnTo>
                    <a:pt x="0" y="289401"/>
                  </a:lnTo>
                  <a:lnTo>
                    <a:pt x="8651" y="358711"/>
                  </a:lnTo>
                  <a:lnTo>
                    <a:pt x="38353" y="412591"/>
                  </a:lnTo>
                  <a:lnTo>
                    <a:pt x="89900" y="450341"/>
                  </a:lnTo>
                  <a:lnTo>
                    <a:pt x="164211" y="471138"/>
                  </a:lnTo>
                  <a:lnTo>
                    <a:pt x="218789" y="474741"/>
                  </a:lnTo>
                  <a:lnTo>
                    <a:pt x="242863" y="472942"/>
                  </a:lnTo>
                  <a:lnTo>
                    <a:pt x="284775" y="462057"/>
                  </a:lnTo>
                  <a:lnTo>
                    <a:pt x="318926" y="441293"/>
                  </a:lnTo>
                  <a:lnTo>
                    <a:pt x="344979" y="411267"/>
                  </a:lnTo>
                  <a:lnTo>
                    <a:pt x="360981" y="376457"/>
                  </a:lnTo>
                  <a:lnTo>
                    <a:pt x="366932" y="336861"/>
                  </a:lnTo>
                  <a:lnTo>
                    <a:pt x="366252" y="317515"/>
                  </a:lnTo>
                  <a:lnTo>
                    <a:pt x="349468" y="267809"/>
                  </a:lnTo>
                  <a:lnTo>
                    <a:pt x="314070" y="229965"/>
                  </a:lnTo>
                  <a:lnTo>
                    <a:pt x="275875" y="207597"/>
                  </a:lnTo>
                  <a:lnTo>
                    <a:pt x="191242" y="171158"/>
                  </a:lnTo>
                  <a:lnTo>
                    <a:pt x="168306" y="160099"/>
                  </a:lnTo>
                  <a:lnTo>
                    <a:pt x="135745" y="134231"/>
                  </a:lnTo>
                  <a:lnTo>
                    <a:pt x="130931" y="119562"/>
                  </a:lnTo>
                  <a:lnTo>
                    <a:pt x="131190" y="111728"/>
                  </a:lnTo>
                  <a:lnTo>
                    <a:pt x="163066" y="80363"/>
                  </a:lnTo>
                  <a:lnTo>
                    <a:pt x="195399" y="76656"/>
                  </a:lnTo>
                  <a:lnTo>
                    <a:pt x="214375" y="78327"/>
                  </a:lnTo>
                  <a:lnTo>
                    <a:pt x="260042" y="93686"/>
                  </a:lnTo>
                  <a:lnTo>
                    <a:pt x="282924" y="124317"/>
                  </a:lnTo>
                  <a:lnTo>
                    <a:pt x="287781" y="155543"/>
                  </a:lnTo>
                  <a:lnTo>
                    <a:pt x="379602" y="164687"/>
                  </a:lnTo>
                  <a:lnTo>
                    <a:pt x="375269" y="106902"/>
                  </a:lnTo>
                  <a:lnTo>
                    <a:pt x="348741" y="58642"/>
                  </a:lnTo>
                  <a:lnTo>
                    <a:pt x="299307" y="23018"/>
                  </a:lnTo>
                  <a:lnTo>
                    <a:pt x="226059" y="3016"/>
                  </a:lnTo>
                  <a:lnTo>
                    <a:pt x="200866" y="400"/>
                  </a:lnTo>
                  <a:lnTo>
                    <a:pt x="177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06239" y="551649"/>
              <a:ext cx="486181" cy="55782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211022" y="586583"/>
              <a:ext cx="407670" cy="479425"/>
            </a:xfrm>
            <a:custGeom>
              <a:avLst/>
              <a:gdLst/>
              <a:ahLst/>
              <a:cxnLst/>
              <a:rect l="l" t="t" r="r" b="b"/>
              <a:pathLst>
                <a:path w="407670" h="479425">
                  <a:moveTo>
                    <a:pt x="210440" y="0"/>
                  </a:moveTo>
                  <a:lnTo>
                    <a:pt x="170275" y="3020"/>
                  </a:lnTo>
                  <a:lnTo>
                    <a:pt x="120947" y="25683"/>
                  </a:lnTo>
                  <a:lnTo>
                    <a:pt x="87889" y="65242"/>
                  </a:lnTo>
                  <a:lnTo>
                    <a:pt x="75338" y="106610"/>
                  </a:lnTo>
                  <a:lnTo>
                    <a:pt x="75100" y="131855"/>
                  </a:lnTo>
                  <a:lnTo>
                    <a:pt x="80482" y="156815"/>
                  </a:lnTo>
                  <a:lnTo>
                    <a:pt x="104153" y="199419"/>
                  </a:lnTo>
                  <a:lnTo>
                    <a:pt x="146115" y="237519"/>
                  </a:lnTo>
                  <a:lnTo>
                    <a:pt x="216277" y="284366"/>
                  </a:lnTo>
                  <a:lnTo>
                    <a:pt x="229883" y="293663"/>
                  </a:lnTo>
                  <a:lnTo>
                    <a:pt x="260379" y="322617"/>
                  </a:lnTo>
                  <a:lnTo>
                    <a:pt x="266632" y="343818"/>
                  </a:lnTo>
                  <a:lnTo>
                    <a:pt x="266003" y="351204"/>
                  </a:lnTo>
                  <a:lnTo>
                    <a:pt x="241038" y="387129"/>
                  </a:lnTo>
                  <a:lnTo>
                    <a:pt x="197449" y="397619"/>
                  </a:lnTo>
                  <a:lnTo>
                    <a:pt x="179171" y="395132"/>
                  </a:lnTo>
                  <a:lnTo>
                    <a:pt x="140590" y="381871"/>
                  </a:lnTo>
                  <a:lnTo>
                    <a:pt x="102532" y="348009"/>
                  </a:lnTo>
                  <a:lnTo>
                    <a:pt x="90799" y="296306"/>
                  </a:lnTo>
                  <a:lnTo>
                    <a:pt x="92753" y="274730"/>
                  </a:lnTo>
                  <a:lnTo>
                    <a:pt x="5123" y="254156"/>
                  </a:lnTo>
                  <a:lnTo>
                    <a:pt x="0" y="290449"/>
                  </a:lnTo>
                  <a:lnTo>
                    <a:pt x="805" y="323895"/>
                  </a:lnTo>
                  <a:lnTo>
                    <a:pt x="7516" y="354508"/>
                  </a:lnTo>
                  <a:lnTo>
                    <a:pt x="38824" y="407134"/>
                  </a:lnTo>
                  <a:lnTo>
                    <a:pt x="95351" y="447468"/>
                  </a:lnTo>
                  <a:lnTo>
                    <a:pt x="133139" y="462944"/>
                  </a:lnTo>
                  <a:lnTo>
                    <a:pt x="186082" y="476486"/>
                  </a:lnTo>
                  <a:lnTo>
                    <a:pt x="210095" y="479143"/>
                  </a:lnTo>
                  <a:lnTo>
                    <a:pt x="232453" y="479073"/>
                  </a:lnTo>
                  <a:lnTo>
                    <a:pt x="272649" y="470469"/>
                  </a:lnTo>
                  <a:lnTo>
                    <a:pt x="307129" y="450625"/>
                  </a:lnTo>
                  <a:lnTo>
                    <a:pt x="334101" y="422336"/>
                  </a:lnTo>
                  <a:lnTo>
                    <a:pt x="351452" y="388141"/>
                  </a:lnTo>
                  <a:lnTo>
                    <a:pt x="359929" y="348994"/>
                  </a:lnTo>
                  <a:lnTo>
                    <a:pt x="360096" y="330777"/>
                  </a:lnTo>
                  <a:lnTo>
                    <a:pt x="357548" y="313465"/>
                  </a:lnTo>
                  <a:lnTo>
                    <a:pt x="336135" y="266959"/>
                  </a:lnTo>
                  <a:lnTo>
                    <a:pt x="291254" y="224343"/>
                  </a:lnTo>
                  <a:lnTo>
                    <a:pt x="214701" y="173039"/>
                  </a:lnTo>
                  <a:lnTo>
                    <a:pt x="194194" y="157922"/>
                  </a:lnTo>
                  <a:lnTo>
                    <a:pt x="166971" y="126501"/>
                  </a:lnTo>
                  <a:lnTo>
                    <a:pt x="164927" y="111174"/>
                  </a:lnTo>
                  <a:lnTo>
                    <a:pt x="166667" y="103534"/>
                  </a:lnTo>
                  <a:lnTo>
                    <a:pt x="203704" y="78579"/>
                  </a:lnTo>
                  <a:lnTo>
                    <a:pt x="219182" y="78388"/>
                  </a:lnTo>
                  <a:lnTo>
                    <a:pt x="236089" y="80865"/>
                  </a:lnTo>
                  <a:lnTo>
                    <a:pt x="285428" y="100597"/>
                  </a:lnTo>
                  <a:lnTo>
                    <a:pt x="310266" y="130643"/>
                  </a:lnTo>
                  <a:lnTo>
                    <a:pt x="314128" y="158698"/>
                  </a:lnTo>
                  <a:lnTo>
                    <a:pt x="312463" y="175416"/>
                  </a:lnTo>
                  <a:lnTo>
                    <a:pt x="401109" y="201197"/>
                  </a:lnTo>
                  <a:lnTo>
                    <a:pt x="407207" y="171745"/>
                  </a:lnTo>
                  <a:lnTo>
                    <a:pt x="407412" y="143603"/>
                  </a:lnTo>
                  <a:lnTo>
                    <a:pt x="401734" y="116794"/>
                  </a:lnTo>
                  <a:lnTo>
                    <a:pt x="372425" y="67883"/>
                  </a:lnTo>
                  <a:lnTo>
                    <a:pt x="317232" y="29299"/>
                  </a:lnTo>
                  <a:lnTo>
                    <a:pt x="279824" y="14126"/>
                  </a:lnTo>
                  <a:lnTo>
                    <a:pt x="232406" y="2204"/>
                  </a:lnTo>
                  <a:lnTo>
                    <a:pt x="210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5903" y="688860"/>
              <a:ext cx="364197" cy="5272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69587" y="723391"/>
              <a:ext cx="287020" cy="449580"/>
            </a:xfrm>
            <a:custGeom>
              <a:avLst/>
              <a:gdLst/>
              <a:ahLst/>
              <a:cxnLst/>
              <a:rect l="l" t="t" r="r" b="b"/>
              <a:pathLst>
                <a:path w="287020" h="449580">
                  <a:moveTo>
                    <a:pt x="204342" y="0"/>
                  </a:moveTo>
                  <a:lnTo>
                    <a:pt x="0" y="407924"/>
                  </a:lnTo>
                  <a:lnTo>
                    <a:pt x="82423" y="449199"/>
                  </a:lnTo>
                  <a:lnTo>
                    <a:pt x="286765" y="41275"/>
                  </a:lnTo>
                  <a:lnTo>
                    <a:pt x="20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13732" y="792454"/>
              <a:ext cx="637019" cy="65991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717795" y="827277"/>
              <a:ext cx="559435" cy="581660"/>
            </a:xfrm>
            <a:custGeom>
              <a:avLst/>
              <a:gdLst/>
              <a:ahLst/>
              <a:cxnLst/>
              <a:rect l="l" t="t" r="r" b="b"/>
              <a:pathLst>
                <a:path w="559435" h="581660">
                  <a:moveTo>
                    <a:pt x="263270" y="0"/>
                  </a:moveTo>
                  <a:lnTo>
                    <a:pt x="0" y="372618"/>
                  </a:lnTo>
                  <a:lnTo>
                    <a:pt x="69850" y="422021"/>
                  </a:lnTo>
                  <a:lnTo>
                    <a:pt x="241553" y="179070"/>
                  </a:lnTo>
                  <a:lnTo>
                    <a:pt x="220090" y="528193"/>
                  </a:lnTo>
                  <a:lnTo>
                    <a:pt x="295528" y="581533"/>
                  </a:lnTo>
                  <a:lnTo>
                    <a:pt x="558926" y="208914"/>
                  </a:lnTo>
                  <a:lnTo>
                    <a:pt x="488950" y="159512"/>
                  </a:lnTo>
                  <a:lnTo>
                    <a:pt x="313181" y="408305"/>
                  </a:lnTo>
                  <a:lnTo>
                    <a:pt x="336550" y="51688"/>
                  </a:lnTo>
                  <a:lnTo>
                    <a:pt x="263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35880" y="1188745"/>
              <a:ext cx="554723" cy="57452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40263" y="1223692"/>
              <a:ext cx="476250" cy="496570"/>
            </a:xfrm>
            <a:custGeom>
              <a:avLst/>
              <a:gdLst/>
              <a:ahLst/>
              <a:cxnLst/>
              <a:rect l="l" t="t" r="r" b="b"/>
              <a:pathLst>
                <a:path w="476250" h="496569">
                  <a:moveTo>
                    <a:pt x="264840" y="0"/>
                  </a:moveTo>
                  <a:lnTo>
                    <a:pt x="203769" y="4778"/>
                  </a:lnTo>
                  <a:lnTo>
                    <a:pt x="144412" y="27257"/>
                  </a:lnTo>
                  <a:lnTo>
                    <a:pt x="88961" y="66119"/>
                  </a:lnTo>
                  <a:lnTo>
                    <a:pt x="46019" y="112966"/>
                  </a:lnTo>
                  <a:lnTo>
                    <a:pt x="15555" y="166576"/>
                  </a:lnTo>
                  <a:lnTo>
                    <a:pt x="585" y="224329"/>
                  </a:lnTo>
                  <a:lnTo>
                    <a:pt x="0" y="253694"/>
                  </a:lnTo>
                  <a:lnTo>
                    <a:pt x="3998" y="283416"/>
                  </a:lnTo>
                  <a:lnTo>
                    <a:pt x="25366" y="341709"/>
                  </a:lnTo>
                  <a:lnTo>
                    <a:pt x="64069" y="396954"/>
                  </a:lnTo>
                  <a:lnTo>
                    <a:pt x="105027" y="435435"/>
                  </a:lnTo>
                  <a:lnTo>
                    <a:pt x="153604" y="466296"/>
                  </a:lnTo>
                  <a:lnTo>
                    <a:pt x="202880" y="487410"/>
                  </a:lnTo>
                  <a:lnTo>
                    <a:pt x="246060" y="496522"/>
                  </a:lnTo>
                  <a:lnTo>
                    <a:pt x="382458" y="376380"/>
                  </a:lnTo>
                  <a:lnTo>
                    <a:pt x="251140" y="227409"/>
                  </a:lnTo>
                  <a:lnTo>
                    <a:pt x="193482" y="278209"/>
                  </a:lnTo>
                  <a:lnTo>
                    <a:pt x="263205" y="357457"/>
                  </a:lnTo>
                  <a:lnTo>
                    <a:pt x="219771" y="395684"/>
                  </a:lnTo>
                  <a:lnTo>
                    <a:pt x="179837" y="383004"/>
                  </a:lnTo>
                  <a:lnTo>
                    <a:pt x="140475" y="360267"/>
                  </a:lnTo>
                  <a:lnTo>
                    <a:pt x="102683" y="317835"/>
                  </a:lnTo>
                  <a:lnTo>
                    <a:pt x="86629" y="268912"/>
                  </a:lnTo>
                  <a:lnTo>
                    <a:pt x="87056" y="242522"/>
                  </a:lnTo>
                  <a:lnTo>
                    <a:pt x="107265" y="188690"/>
                  </a:lnTo>
                  <a:lnTo>
                    <a:pt x="154620" y="134953"/>
                  </a:lnTo>
                  <a:lnTo>
                    <a:pt x="210024" y="97885"/>
                  </a:lnTo>
                  <a:lnTo>
                    <a:pt x="263332" y="86439"/>
                  </a:lnTo>
                  <a:lnTo>
                    <a:pt x="288742" y="89937"/>
                  </a:lnTo>
                  <a:lnTo>
                    <a:pt x="334895" y="113317"/>
                  </a:lnTo>
                  <a:lnTo>
                    <a:pt x="367353" y="148318"/>
                  </a:lnTo>
                  <a:lnTo>
                    <a:pt x="384998" y="195913"/>
                  </a:lnTo>
                  <a:lnTo>
                    <a:pt x="385089" y="212103"/>
                  </a:lnTo>
                  <a:lnTo>
                    <a:pt x="382490" y="227901"/>
                  </a:lnTo>
                  <a:lnTo>
                    <a:pt x="377176" y="243294"/>
                  </a:lnTo>
                  <a:lnTo>
                    <a:pt x="369123" y="258270"/>
                  </a:lnTo>
                  <a:lnTo>
                    <a:pt x="442529" y="315547"/>
                  </a:lnTo>
                  <a:lnTo>
                    <a:pt x="458888" y="289163"/>
                  </a:lnTo>
                  <a:lnTo>
                    <a:pt x="469866" y="261826"/>
                  </a:lnTo>
                  <a:lnTo>
                    <a:pt x="475462" y="233537"/>
                  </a:lnTo>
                  <a:lnTo>
                    <a:pt x="475676" y="204295"/>
                  </a:lnTo>
                  <a:lnTo>
                    <a:pt x="470080" y="174313"/>
                  </a:lnTo>
                  <a:lnTo>
                    <a:pt x="439600" y="112730"/>
                  </a:lnTo>
                  <a:lnTo>
                    <a:pt x="414716" y="81105"/>
                  </a:lnTo>
                  <a:lnTo>
                    <a:pt x="370742" y="39877"/>
                  </a:lnTo>
                  <a:lnTo>
                    <a:pt x="325435" y="14176"/>
                  </a:lnTo>
                  <a:lnTo>
                    <a:pt x="295191" y="4724"/>
                  </a:lnTo>
                  <a:lnTo>
                    <a:pt x="264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9088" y="2852927"/>
              <a:ext cx="748665" cy="777240"/>
            </a:xfrm>
            <a:custGeom>
              <a:avLst/>
              <a:gdLst/>
              <a:ahLst/>
              <a:cxnLst/>
              <a:rect l="l" t="t" r="r" b="b"/>
              <a:pathLst>
                <a:path w="748665" h="777239">
                  <a:moveTo>
                    <a:pt x="748284" y="0"/>
                  </a:moveTo>
                  <a:lnTo>
                    <a:pt x="0" y="0"/>
                  </a:lnTo>
                  <a:lnTo>
                    <a:pt x="0" y="777240"/>
                  </a:lnTo>
                  <a:lnTo>
                    <a:pt x="748284" y="777240"/>
                  </a:lnTo>
                  <a:lnTo>
                    <a:pt x="748284" y="743458"/>
                  </a:lnTo>
                  <a:lnTo>
                    <a:pt x="31114" y="743458"/>
                  </a:lnTo>
                  <a:lnTo>
                    <a:pt x="31114" y="33782"/>
                  </a:lnTo>
                  <a:lnTo>
                    <a:pt x="748284" y="33782"/>
                  </a:lnTo>
                  <a:lnTo>
                    <a:pt x="748284" y="0"/>
                  </a:lnTo>
                  <a:close/>
                </a:path>
                <a:path w="748665" h="777239">
                  <a:moveTo>
                    <a:pt x="748284" y="33782"/>
                  </a:moveTo>
                  <a:lnTo>
                    <a:pt x="715771" y="33782"/>
                  </a:lnTo>
                  <a:lnTo>
                    <a:pt x="715771" y="743458"/>
                  </a:lnTo>
                  <a:lnTo>
                    <a:pt x="748284" y="743458"/>
                  </a:lnTo>
                  <a:lnTo>
                    <a:pt x="748284" y="33782"/>
                  </a:lnTo>
                  <a:close/>
                </a:path>
                <a:path w="748665" h="777239">
                  <a:moveTo>
                    <a:pt x="675513" y="666623"/>
                  </a:moveTo>
                  <a:lnTo>
                    <a:pt x="71500" y="666623"/>
                  </a:lnTo>
                  <a:lnTo>
                    <a:pt x="71500" y="697611"/>
                  </a:lnTo>
                  <a:lnTo>
                    <a:pt x="675513" y="697611"/>
                  </a:lnTo>
                  <a:lnTo>
                    <a:pt x="675513" y="666623"/>
                  </a:lnTo>
                  <a:close/>
                </a:path>
                <a:path w="748665" h="777239">
                  <a:moveTo>
                    <a:pt x="335153" y="522224"/>
                  </a:moveTo>
                  <a:lnTo>
                    <a:pt x="94868" y="522224"/>
                  </a:lnTo>
                  <a:lnTo>
                    <a:pt x="94868" y="666623"/>
                  </a:lnTo>
                  <a:lnTo>
                    <a:pt x="124713" y="666623"/>
                  </a:lnTo>
                  <a:lnTo>
                    <a:pt x="124713" y="553212"/>
                  </a:lnTo>
                  <a:lnTo>
                    <a:pt x="335153" y="553212"/>
                  </a:lnTo>
                  <a:lnTo>
                    <a:pt x="335153" y="522224"/>
                  </a:lnTo>
                  <a:close/>
                </a:path>
                <a:path w="748665" h="777239">
                  <a:moveTo>
                    <a:pt x="678180" y="379222"/>
                  </a:moveTo>
                  <a:lnTo>
                    <a:pt x="320929" y="379222"/>
                  </a:lnTo>
                  <a:lnTo>
                    <a:pt x="320929" y="456057"/>
                  </a:lnTo>
                  <a:lnTo>
                    <a:pt x="346837" y="469519"/>
                  </a:lnTo>
                  <a:lnTo>
                    <a:pt x="346837" y="666623"/>
                  </a:lnTo>
                  <a:lnTo>
                    <a:pt x="375412" y="666623"/>
                  </a:lnTo>
                  <a:lnTo>
                    <a:pt x="375412" y="474980"/>
                  </a:lnTo>
                  <a:lnTo>
                    <a:pt x="423544" y="474980"/>
                  </a:lnTo>
                  <a:lnTo>
                    <a:pt x="423544" y="443992"/>
                  </a:lnTo>
                  <a:lnTo>
                    <a:pt x="364997" y="443992"/>
                  </a:lnTo>
                  <a:lnTo>
                    <a:pt x="350773" y="437134"/>
                  </a:lnTo>
                  <a:lnTo>
                    <a:pt x="350773" y="410210"/>
                  </a:lnTo>
                  <a:lnTo>
                    <a:pt x="678180" y="410210"/>
                  </a:lnTo>
                  <a:lnTo>
                    <a:pt x="678180" y="379222"/>
                  </a:lnTo>
                  <a:close/>
                </a:path>
                <a:path w="748665" h="777239">
                  <a:moveTo>
                    <a:pt x="678180" y="410210"/>
                  </a:moveTo>
                  <a:lnTo>
                    <a:pt x="648208" y="410210"/>
                  </a:lnTo>
                  <a:lnTo>
                    <a:pt x="648208" y="427736"/>
                  </a:lnTo>
                  <a:lnTo>
                    <a:pt x="631316" y="443992"/>
                  </a:lnTo>
                  <a:lnTo>
                    <a:pt x="524890" y="443992"/>
                  </a:lnTo>
                  <a:lnTo>
                    <a:pt x="524890" y="474980"/>
                  </a:lnTo>
                  <a:lnTo>
                    <a:pt x="622300" y="474980"/>
                  </a:lnTo>
                  <a:lnTo>
                    <a:pt x="622300" y="666623"/>
                  </a:lnTo>
                  <a:lnTo>
                    <a:pt x="652144" y="666623"/>
                  </a:lnTo>
                  <a:lnTo>
                    <a:pt x="652144" y="465582"/>
                  </a:lnTo>
                  <a:lnTo>
                    <a:pt x="678180" y="439927"/>
                  </a:lnTo>
                  <a:lnTo>
                    <a:pt x="678180" y="410210"/>
                  </a:lnTo>
                  <a:close/>
                </a:path>
                <a:path w="748665" h="777239">
                  <a:moveTo>
                    <a:pt x="174116" y="589661"/>
                  </a:moveTo>
                  <a:lnTo>
                    <a:pt x="145541" y="589661"/>
                  </a:lnTo>
                  <a:lnTo>
                    <a:pt x="145541" y="630174"/>
                  </a:lnTo>
                  <a:lnTo>
                    <a:pt x="174116" y="630174"/>
                  </a:lnTo>
                  <a:lnTo>
                    <a:pt x="174116" y="589661"/>
                  </a:lnTo>
                  <a:close/>
                </a:path>
                <a:path w="748665" h="777239">
                  <a:moveTo>
                    <a:pt x="224789" y="589661"/>
                  </a:moveTo>
                  <a:lnTo>
                    <a:pt x="194817" y="589661"/>
                  </a:lnTo>
                  <a:lnTo>
                    <a:pt x="194817" y="630174"/>
                  </a:lnTo>
                  <a:lnTo>
                    <a:pt x="224789" y="630174"/>
                  </a:lnTo>
                  <a:lnTo>
                    <a:pt x="224789" y="589661"/>
                  </a:lnTo>
                  <a:close/>
                </a:path>
                <a:path w="748665" h="777239">
                  <a:moveTo>
                    <a:pt x="275463" y="589661"/>
                  </a:moveTo>
                  <a:lnTo>
                    <a:pt x="245490" y="589661"/>
                  </a:lnTo>
                  <a:lnTo>
                    <a:pt x="245490" y="630174"/>
                  </a:lnTo>
                  <a:lnTo>
                    <a:pt x="275463" y="630174"/>
                  </a:lnTo>
                  <a:lnTo>
                    <a:pt x="275463" y="589661"/>
                  </a:lnTo>
                  <a:close/>
                </a:path>
                <a:path w="748665" h="777239">
                  <a:moveTo>
                    <a:pt x="324738" y="589661"/>
                  </a:moveTo>
                  <a:lnTo>
                    <a:pt x="296163" y="589661"/>
                  </a:lnTo>
                  <a:lnTo>
                    <a:pt x="296163" y="630174"/>
                  </a:lnTo>
                  <a:lnTo>
                    <a:pt x="324738" y="630174"/>
                  </a:lnTo>
                  <a:lnTo>
                    <a:pt x="324738" y="589661"/>
                  </a:lnTo>
                  <a:close/>
                </a:path>
                <a:path w="748665" h="777239">
                  <a:moveTo>
                    <a:pt x="439038" y="589661"/>
                  </a:moveTo>
                  <a:lnTo>
                    <a:pt x="409193" y="589661"/>
                  </a:lnTo>
                  <a:lnTo>
                    <a:pt x="409193" y="630174"/>
                  </a:lnTo>
                  <a:lnTo>
                    <a:pt x="439038" y="630174"/>
                  </a:lnTo>
                  <a:lnTo>
                    <a:pt x="439038" y="589661"/>
                  </a:lnTo>
                  <a:close/>
                </a:path>
                <a:path w="748665" h="777239">
                  <a:moveTo>
                    <a:pt x="488441" y="589661"/>
                  </a:moveTo>
                  <a:lnTo>
                    <a:pt x="459866" y="589661"/>
                  </a:lnTo>
                  <a:lnTo>
                    <a:pt x="459866" y="630174"/>
                  </a:lnTo>
                  <a:lnTo>
                    <a:pt x="488441" y="630174"/>
                  </a:lnTo>
                  <a:lnTo>
                    <a:pt x="488441" y="589661"/>
                  </a:lnTo>
                  <a:close/>
                </a:path>
                <a:path w="748665" h="777239">
                  <a:moveTo>
                    <a:pt x="539114" y="589661"/>
                  </a:moveTo>
                  <a:lnTo>
                    <a:pt x="509269" y="589661"/>
                  </a:lnTo>
                  <a:lnTo>
                    <a:pt x="509269" y="630174"/>
                  </a:lnTo>
                  <a:lnTo>
                    <a:pt x="539114" y="630174"/>
                  </a:lnTo>
                  <a:lnTo>
                    <a:pt x="539114" y="589661"/>
                  </a:lnTo>
                  <a:close/>
                </a:path>
                <a:path w="748665" h="777239">
                  <a:moveTo>
                    <a:pt x="589788" y="589661"/>
                  </a:moveTo>
                  <a:lnTo>
                    <a:pt x="559942" y="589661"/>
                  </a:lnTo>
                  <a:lnTo>
                    <a:pt x="559942" y="630174"/>
                  </a:lnTo>
                  <a:lnTo>
                    <a:pt x="589788" y="630174"/>
                  </a:lnTo>
                  <a:lnTo>
                    <a:pt x="589788" y="589661"/>
                  </a:lnTo>
                  <a:close/>
                </a:path>
                <a:path w="748665" h="777239">
                  <a:moveTo>
                    <a:pt x="162433" y="393954"/>
                  </a:moveTo>
                  <a:lnTo>
                    <a:pt x="132461" y="393954"/>
                  </a:lnTo>
                  <a:lnTo>
                    <a:pt x="132461" y="522224"/>
                  </a:lnTo>
                  <a:lnTo>
                    <a:pt x="162433" y="522224"/>
                  </a:lnTo>
                  <a:lnTo>
                    <a:pt x="162433" y="393954"/>
                  </a:lnTo>
                  <a:close/>
                </a:path>
                <a:path w="748665" h="777239">
                  <a:moveTo>
                    <a:pt x="300101" y="209169"/>
                  </a:moveTo>
                  <a:lnTo>
                    <a:pt x="194817" y="209169"/>
                  </a:lnTo>
                  <a:lnTo>
                    <a:pt x="194817" y="522224"/>
                  </a:lnTo>
                  <a:lnTo>
                    <a:pt x="224789" y="522224"/>
                  </a:lnTo>
                  <a:lnTo>
                    <a:pt x="224789" y="240157"/>
                  </a:lnTo>
                  <a:lnTo>
                    <a:pt x="300101" y="240157"/>
                  </a:lnTo>
                  <a:lnTo>
                    <a:pt x="300101" y="209169"/>
                  </a:lnTo>
                  <a:close/>
                </a:path>
                <a:path w="748665" h="777239">
                  <a:moveTo>
                    <a:pt x="300101" y="240157"/>
                  </a:moveTo>
                  <a:lnTo>
                    <a:pt x="270256" y="240157"/>
                  </a:lnTo>
                  <a:lnTo>
                    <a:pt x="270256" y="522224"/>
                  </a:lnTo>
                  <a:lnTo>
                    <a:pt x="300101" y="522224"/>
                  </a:lnTo>
                  <a:lnTo>
                    <a:pt x="300101" y="240157"/>
                  </a:lnTo>
                  <a:close/>
                </a:path>
                <a:path w="748665" h="777239">
                  <a:moveTo>
                    <a:pt x="478028" y="156463"/>
                  </a:moveTo>
                  <a:lnTo>
                    <a:pt x="419608" y="156463"/>
                  </a:lnTo>
                  <a:lnTo>
                    <a:pt x="415670" y="159258"/>
                  </a:lnTo>
                  <a:lnTo>
                    <a:pt x="401659" y="170874"/>
                  </a:lnTo>
                  <a:lnTo>
                    <a:pt x="387302" y="187706"/>
                  </a:lnTo>
                  <a:lnTo>
                    <a:pt x="376112" y="209871"/>
                  </a:lnTo>
                  <a:lnTo>
                    <a:pt x="371602" y="237489"/>
                  </a:lnTo>
                  <a:lnTo>
                    <a:pt x="371602" y="379222"/>
                  </a:lnTo>
                  <a:lnTo>
                    <a:pt x="401446" y="379222"/>
                  </a:lnTo>
                  <a:lnTo>
                    <a:pt x="401446" y="237489"/>
                  </a:lnTo>
                  <a:lnTo>
                    <a:pt x="403873" y="221511"/>
                  </a:lnTo>
                  <a:lnTo>
                    <a:pt x="410194" y="207962"/>
                  </a:lnTo>
                  <a:lnTo>
                    <a:pt x="418967" y="196699"/>
                  </a:lnTo>
                  <a:lnTo>
                    <a:pt x="428752" y="187579"/>
                  </a:lnTo>
                  <a:lnTo>
                    <a:pt x="510288" y="187579"/>
                  </a:lnTo>
                  <a:lnTo>
                    <a:pt x="495996" y="170874"/>
                  </a:lnTo>
                  <a:lnTo>
                    <a:pt x="481964" y="159258"/>
                  </a:lnTo>
                  <a:lnTo>
                    <a:pt x="478028" y="156463"/>
                  </a:lnTo>
                  <a:close/>
                </a:path>
                <a:path w="748665" h="777239">
                  <a:moveTo>
                    <a:pt x="510288" y="187579"/>
                  </a:moveTo>
                  <a:lnTo>
                    <a:pt x="469011" y="187579"/>
                  </a:lnTo>
                  <a:lnTo>
                    <a:pt x="479476" y="196699"/>
                  </a:lnTo>
                  <a:lnTo>
                    <a:pt x="488632" y="207962"/>
                  </a:lnTo>
                  <a:lnTo>
                    <a:pt x="495121" y="221511"/>
                  </a:lnTo>
                  <a:lnTo>
                    <a:pt x="497586" y="237489"/>
                  </a:lnTo>
                  <a:lnTo>
                    <a:pt x="497586" y="379222"/>
                  </a:lnTo>
                  <a:lnTo>
                    <a:pt x="526161" y="379222"/>
                  </a:lnTo>
                  <a:lnTo>
                    <a:pt x="526161" y="237489"/>
                  </a:lnTo>
                  <a:lnTo>
                    <a:pt x="521630" y="209871"/>
                  </a:lnTo>
                  <a:lnTo>
                    <a:pt x="510397" y="187706"/>
                  </a:lnTo>
                  <a:close/>
                </a:path>
                <a:path w="748665" h="777239">
                  <a:moveTo>
                    <a:pt x="639190" y="290068"/>
                  </a:moveTo>
                  <a:lnTo>
                    <a:pt x="610615" y="290068"/>
                  </a:lnTo>
                  <a:lnTo>
                    <a:pt x="610615" y="379222"/>
                  </a:lnTo>
                  <a:lnTo>
                    <a:pt x="639190" y="379222"/>
                  </a:lnTo>
                  <a:lnTo>
                    <a:pt x="639190" y="290068"/>
                  </a:lnTo>
                  <a:close/>
                </a:path>
                <a:path w="748665" h="777239">
                  <a:moveTo>
                    <a:pt x="587634" y="95758"/>
                  </a:moveTo>
                  <a:lnTo>
                    <a:pt x="554736" y="95758"/>
                  </a:lnTo>
                  <a:lnTo>
                    <a:pt x="559942" y="101219"/>
                  </a:lnTo>
                  <a:lnTo>
                    <a:pt x="559942" y="209169"/>
                  </a:lnTo>
                  <a:lnTo>
                    <a:pt x="536575" y="209169"/>
                  </a:lnTo>
                  <a:lnTo>
                    <a:pt x="536575" y="240157"/>
                  </a:lnTo>
                  <a:lnTo>
                    <a:pt x="559942" y="240157"/>
                  </a:lnTo>
                  <a:lnTo>
                    <a:pt x="559942" y="273938"/>
                  </a:lnTo>
                  <a:lnTo>
                    <a:pt x="536575" y="273938"/>
                  </a:lnTo>
                  <a:lnTo>
                    <a:pt x="536575" y="304926"/>
                  </a:lnTo>
                  <a:lnTo>
                    <a:pt x="559942" y="304926"/>
                  </a:lnTo>
                  <a:lnTo>
                    <a:pt x="559942" y="368426"/>
                  </a:lnTo>
                  <a:lnTo>
                    <a:pt x="589788" y="368426"/>
                  </a:lnTo>
                  <a:lnTo>
                    <a:pt x="589788" y="106552"/>
                  </a:lnTo>
                  <a:lnTo>
                    <a:pt x="587634" y="95758"/>
                  </a:lnTo>
                  <a:close/>
                </a:path>
                <a:path w="748665" h="777239">
                  <a:moveTo>
                    <a:pt x="250319" y="158543"/>
                  </a:moveTo>
                  <a:lnTo>
                    <a:pt x="188291" y="158543"/>
                  </a:lnTo>
                  <a:lnTo>
                    <a:pt x="199755" y="158845"/>
                  </a:lnTo>
                  <a:lnTo>
                    <a:pt x="209766" y="161671"/>
                  </a:lnTo>
                  <a:lnTo>
                    <a:pt x="232537" y="198374"/>
                  </a:lnTo>
                  <a:lnTo>
                    <a:pt x="262382" y="198374"/>
                  </a:lnTo>
                  <a:lnTo>
                    <a:pt x="261066" y="184953"/>
                  </a:lnTo>
                  <a:lnTo>
                    <a:pt x="256714" y="170164"/>
                  </a:lnTo>
                  <a:lnTo>
                    <a:pt x="250319" y="158543"/>
                  </a:lnTo>
                  <a:close/>
                </a:path>
                <a:path w="748665" h="777239">
                  <a:moveTo>
                    <a:pt x="94868" y="122809"/>
                  </a:moveTo>
                  <a:lnTo>
                    <a:pt x="72771" y="143001"/>
                  </a:lnTo>
                  <a:lnTo>
                    <a:pt x="90965" y="157688"/>
                  </a:lnTo>
                  <a:lnTo>
                    <a:pt x="114315" y="165433"/>
                  </a:lnTo>
                  <a:lnTo>
                    <a:pt x="142547" y="166344"/>
                  </a:lnTo>
                  <a:lnTo>
                    <a:pt x="175387" y="160527"/>
                  </a:lnTo>
                  <a:lnTo>
                    <a:pt x="188291" y="158543"/>
                  </a:lnTo>
                  <a:lnTo>
                    <a:pt x="250319" y="158543"/>
                  </a:lnTo>
                  <a:lnTo>
                    <a:pt x="248719" y="155636"/>
                  </a:lnTo>
                  <a:lnTo>
                    <a:pt x="236473" y="143001"/>
                  </a:lnTo>
                  <a:lnTo>
                    <a:pt x="226516" y="135969"/>
                  </a:lnTo>
                  <a:lnTo>
                    <a:pt x="123078" y="135969"/>
                  </a:lnTo>
                  <a:lnTo>
                    <a:pt x="106777" y="131669"/>
                  </a:lnTo>
                  <a:lnTo>
                    <a:pt x="94868" y="122809"/>
                  </a:lnTo>
                  <a:close/>
                </a:path>
                <a:path w="748665" h="777239">
                  <a:moveTo>
                    <a:pt x="474217" y="117348"/>
                  </a:moveTo>
                  <a:lnTo>
                    <a:pt x="423544" y="117348"/>
                  </a:lnTo>
                  <a:lnTo>
                    <a:pt x="423544" y="148462"/>
                  </a:lnTo>
                  <a:lnTo>
                    <a:pt x="474217" y="148462"/>
                  </a:lnTo>
                  <a:lnTo>
                    <a:pt x="474217" y="117348"/>
                  </a:lnTo>
                  <a:close/>
                </a:path>
                <a:path w="748665" h="777239">
                  <a:moveTo>
                    <a:pt x="192075" y="127875"/>
                  </a:moveTo>
                  <a:lnTo>
                    <a:pt x="168910" y="130937"/>
                  </a:lnTo>
                  <a:lnTo>
                    <a:pt x="143785" y="135721"/>
                  </a:lnTo>
                  <a:lnTo>
                    <a:pt x="123078" y="135969"/>
                  </a:lnTo>
                  <a:lnTo>
                    <a:pt x="226516" y="135969"/>
                  </a:lnTo>
                  <a:lnTo>
                    <a:pt x="225738" y="135419"/>
                  </a:lnTo>
                  <a:lnTo>
                    <a:pt x="210978" y="129873"/>
                  </a:lnTo>
                  <a:lnTo>
                    <a:pt x="192075" y="127875"/>
                  </a:lnTo>
                  <a:close/>
                </a:path>
                <a:path w="748665" h="777239">
                  <a:moveTo>
                    <a:pt x="549529" y="66167"/>
                  </a:moveTo>
                  <a:lnTo>
                    <a:pt x="474217" y="66167"/>
                  </a:lnTo>
                  <a:lnTo>
                    <a:pt x="458604" y="69262"/>
                  </a:lnTo>
                  <a:lnTo>
                    <a:pt x="445801" y="77787"/>
                  </a:lnTo>
                  <a:lnTo>
                    <a:pt x="437141" y="90598"/>
                  </a:lnTo>
                  <a:lnTo>
                    <a:pt x="433959" y="106552"/>
                  </a:lnTo>
                  <a:lnTo>
                    <a:pt x="433959" y="117348"/>
                  </a:lnTo>
                  <a:lnTo>
                    <a:pt x="463804" y="117348"/>
                  </a:lnTo>
                  <a:lnTo>
                    <a:pt x="463804" y="101219"/>
                  </a:lnTo>
                  <a:lnTo>
                    <a:pt x="469011" y="95758"/>
                  </a:lnTo>
                  <a:lnTo>
                    <a:pt x="587634" y="95758"/>
                  </a:lnTo>
                  <a:lnTo>
                    <a:pt x="586605" y="90598"/>
                  </a:lnTo>
                  <a:lnTo>
                    <a:pt x="577945" y="77787"/>
                  </a:lnTo>
                  <a:lnTo>
                    <a:pt x="565142" y="69262"/>
                  </a:lnTo>
                  <a:lnTo>
                    <a:pt x="549529" y="66167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82512" y="1880616"/>
              <a:ext cx="780288" cy="78028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7245477" y="1916048"/>
            <a:ext cx="1770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Lowest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Cost Miner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Sophisticated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technical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capability,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in-house power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high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utilization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rate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038715" y="2816478"/>
            <a:ext cx="19767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Mining</a:t>
            </a:r>
            <a:r>
              <a:rPr sz="1200" b="1" spc="10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Expertise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50+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years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mining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experience </a:t>
            </a:r>
            <a:r>
              <a:rPr sz="1200" spc="-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expertise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open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pit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underground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mining</a:t>
            </a:r>
            <a:r>
              <a:rPr sz="1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deep </a:t>
            </a:r>
            <a:r>
              <a:rPr sz="1200" spc="-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seated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minerals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032747" y="1650492"/>
            <a:ext cx="995172" cy="995172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10058145" y="1916048"/>
            <a:ext cx="17329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5-Star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Rating </a:t>
            </a: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Mines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based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initiatives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taken </a:t>
            </a:r>
            <a:r>
              <a:rPr sz="1200" spc="-3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towards Sustainable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Development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72019" y="2914903"/>
            <a:ext cx="18345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B600"/>
                </a:solidFill>
                <a:latin typeface="Arial"/>
                <a:cs typeface="Arial"/>
              </a:rPr>
              <a:t>Processing Expertise </a:t>
            </a:r>
            <a:r>
              <a:rPr sz="1200" b="1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Expertise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beneficiation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low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grade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polymetallic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ore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479449" y="4277614"/>
            <a:ext cx="3227705" cy="1977389"/>
            <a:chOff x="6479449" y="4277614"/>
            <a:chExt cx="3227705" cy="1977389"/>
          </a:xfrm>
        </p:grpSpPr>
        <p:sp>
          <p:nvSpPr>
            <p:cNvPr id="55" name="object 55"/>
            <p:cNvSpPr/>
            <p:nvPr/>
          </p:nvSpPr>
          <p:spPr>
            <a:xfrm>
              <a:off x="9342120" y="5378450"/>
              <a:ext cx="312420" cy="440055"/>
            </a:xfrm>
            <a:custGeom>
              <a:avLst/>
              <a:gdLst/>
              <a:ahLst/>
              <a:cxnLst/>
              <a:rect l="l" t="t" r="r" b="b"/>
              <a:pathLst>
                <a:path w="312420" h="440054">
                  <a:moveTo>
                    <a:pt x="204225" y="387870"/>
                  </a:moveTo>
                  <a:lnTo>
                    <a:pt x="155955" y="387870"/>
                  </a:lnTo>
                  <a:lnTo>
                    <a:pt x="277368" y="439953"/>
                  </a:lnTo>
                  <a:lnTo>
                    <a:pt x="282955" y="437718"/>
                  </a:lnTo>
                  <a:lnTo>
                    <a:pt x="284987" y="432879"/>
                  </a:lnTo>
                  <a:lnTo>
                    <a:pt x="286003" y="430555"/>
                  </a:lnTo>
                  <a:lnTo>
                    <a:pt x="286003" y="427939"/>
                  </a:lnTo>
                  <a:lnTo>
                    <a:pt x="285114" y="425602"/>
                  </a:lnTo>
                  <a:lnTo>
                    <a:pt x="279453" y="411391"/>
                  </a:lnTo>
                  <a:lnTo>
                    <a:pt x="259079" y="411391"/>
                  </a:lnTo>
                  <a:lnTo>
                    <a:pt x="204225" y="387870"/>
                  </a:lnTo>
                  <a:close/>
                </a:path>
                <a:path w="312420" h="440054">
                  <a:moveTo>
                    <a:pt x="111886" y="243966"/>
                  </a:moveTo>
                  <a:lnTo>
                    <a:pt x="92836" y="243966"/>
                  </a:lnTo>
                  <a:lnTo>
                    <a:pt x="90170" y="267792"/>
                  </a:lnTo>
                  <a:lnTo>
                    <a:pt x="27558" y="425259"/>
                  </a:lnTo>
                  <a:lnTo>
                    <a:pt x="25653" y="430149"/>
                  </a:lnTo>
                  <a:lnTo>
                    <a:pt x="27939" y="435686"/>
                  </a:lnTo>
                  <a:lnTo>
                    <a:pt x="32893" y="437629"/>
                  </a:lnTo>
                  <a:lnTo>
                    <a:pt x="35178" y="438569"/>
                  </a:lnTo>
                  <a:lnTo>
                    <a:pt x="37719" y="438543"/>
                  </a:lnTo>
                  <a:lnTo>
                    <a:pt x="101845" y="411060"/>
                  </a:lnTo>
                  <a:lnTo>
                    <a:pt x="53594" y="411060"/>
                  </a:lnTo>
                  <a:lnTo>
                    <a:pt x="76326" y="353720"/>
                  </a:lnTo>
                  <a:lnTo>
                    <a:pt x="124604" y="353720"/>
                  </a:lnTo>
                  <a:lnTo>
                    <a:pt x="89788" y="338785"/>
                  </a:lnTo>
                  <a:lnTo>
                    <a:pt x="136934" y="317474"/>
                  </a:lnTo>
                  <a:lnTo>
                    <a:pt x="90804" y="317474"/>
                  </a:lnTo>
                  <a:lnTo>
                    <a:pt x="103631" y="285203"/>
                  </a:lnTo>
                  <a:lnTo>
                    <a:pt x="149758" y="285203"/>
                  </a:lnTo>
                  <a:lnTo>
                    <a:pt x="109347" y="266903"/>
                  </a:lnTo>
                  <a:lnTo>
                    <a:pt x="111886" y="243966"/>
                  </a:lnTo>
                  <a:close/>
                </a:path>
                <a:path w="312420" h="440054">
                  <a:moveTo>
                    <a:pt x="256414" y="353555"/>
                  </a:moveTo>
                  <a:lnTo>
                    <a:pt x="235965" y="353555"/>
                  </a:lnTo>
                  <a:lnTo>
                    <a:pt x="259079" y="411391"/>
                  </a:lnTo>
                  <a:lnTo>
                    <a:pt x="279453" y="411391"/>
                  </a:lnTo>
                  <a:lnTo>
                    <a:pt x="256414" y="353555"/>
                  </a:lnTo>
                  <a:close/>
                </a:path>
                <a:path w="312420" h="440054">
                  <a:moveTo>
                    <a:pt x="124604" y="353720"/>
                  </a:moveTo>
                  <a:lnTo>
                    <a:pt x="76326" y="353720"/>
                  </a:lnTo>
                  <a:lnTo>
                    <a:pt x="131825" y="377507"/>
                  </a:lnTo>
                  <a:lnTo>
                    <a:pt x="53594" y="411060"/>
                  </a:lnTo>
                  <a:lnTo>
                    <a:pt x="101845" y="411060"/>
                  </a:lnTo>
                  <a:lnTo>
                    <a:pt x="155955" y="387870"/>
                  </a:lnTo>
                  <a:lnTo>
                    <a:pt x="204225" y="387870"/>
                  </a:lnTo>
                  <a:lnTo>
                    <a:pt x="180085" y="377520"/>
                  </a:lnTo>
                  <a:lnTo>
                    <a:pt x="204220" y="367169"/>
                  </a:lnTo>
                  <a:lnTo>
                    <a:pt x="155955" y="367169"/>
                  </a:lnTo>
                  <a:lnTo>
                    <a:pt x="124604" y="353720"/>
                  </a:lnTo>
                  <a:close/>
                </a:path>
                <a:path w="312420" h="440054">
                  <a:moveTo>
                    <a:pt x="202164" y="308876"/>
                  </a:moveTo>
                  <a:lnTo>
                    <a:pt x="155955" y="308876"/>
                  </a:lnTo>
                  <a:lnTo>
                    <a:pt x="222250" y="338785"/>
                  </a:lnTo>
                  <a:lnTo>
                    <a:pt x="155955" y="367169"/>
                  </a:lnTo>
                  <a:lnTo>
                    <a:pt x="204220" y="367169"/>
                  </a:lnTo>
                  <a:lnTo>
                    <a:pt x="235965" y="353555"/>
                  </a:lnTo>
                  <a:lnTo>
                    <a:pt x="256414" y="353555"/>
                  </a:lnTo>
                  <a:lnTo>
                    <a:pt x="242137" y="317715"/>
                  </a:lnTo>
                  <a:lnTo>
                    <a:pt x="221741" y="317715"/>
                  </a:lnTo>
                  <a:lnTo>
                    <a:pt x="202164" y="308876"/>
                  </a:lnTo>
                  <a:close/>
                </a:path>
                <a:path w="312420" h="440054">
                  <a:moveTo>
                    <a:pt x="229120" y="285038"/>
                  </a:moveTo>
                  <a:lnTo>
                    <a:pt x="208787" y="285038"/>
                  </a:lnTo>
                  <a:lnTo>
                    <a:pt x="221741" y="317715"/>
                  </a:lnTo>
                  <a:lnTo>
                    <a:pt x="242137" y="317715"/>
                  </a:lnTo>
                  <a:lnTo>
                    <a:pt x="229120" y="285038"/>
                  </a:lnTo>
                  <a:close/>
                </a:path>
                <a:path w="312420" h="440054">
                  <a:moveTo>
                    <a:pt x="149758" y="285203"/>
                  </a:moveTo>
                  <a:lnTo>
                    <a:pt x="103631" y="285203"/>
                  </a:lnTo>
                  <a:lnTo>
                    <a:pt x="132969" y="298437"/>
                  </a:lnTo>
                  <a:lnTo>
                    <a:pt x="90804" y="317474"/>
                  </a:lnTo>
                  <a:lnTo>
                    <a:pt x="136934" y="317474"/>
                  </a:lnTo>
                  <a:lnTo>
                    <a:pt x="155955" y="308876"/>
                  </a:lnTo>
                  <a:lnTo>
                    <a:pt x="202164" y="308876"/>
                  </a:lnTo>
                  <a:lnTo>
                    <a:pt x="179070" y="298450"/>
                  </a:lnTo>
                  <a:lnTo>
                    <a:pt x="202202" y="288010"/>
                  </a:lnTo>
                  <a:lnTo>
                    <a:pt x="155955" y="288010"/>
                  </a:lnTo>
                  <a:lnTo>
                    <a:pt x="149758" y="285203"/>
                  </a:lnTo>
                  <a:close/>
                </a:path>
                <a:path w="312420" h="440054">
                  <a:moveTo>
                    <a:pt x="219582" y="243966"/>
                  </a:moveTo>
                  <a:lnTo>
                    <a:pt x="200532" y="243966"/>
                  </a:lnTo>
                  <a:lnTo>
                    <a:pt x="203073" y="266725"/>
                  </a:lnTo>
                  <a:lnTo>
                    <a:pt x="155955" y="288010"/>
                  </a:lnTo>
                  <a:lnTo>
                    <a:pt x="202202" y="288010"/>
                  </a:lnTo>
                  <a:lnTo>
                    <a:pt x="208787" y="285038"/>
                  </a:lnTo>
                  <a:lnTo>
                    <a:pt x="229120" y="285038"/>
                  </a:lnTo>
                  <a:lnTo>
                    <a:pt x="222250" y="267792"/>
                  </a:lnTo>
                  <a:lnTo>
                    <a:pt x="219582" y="243966"/>
                  </a:lnTo>
                  <a:close/>
                </a:path>
                <a:path w="312420" h="440054">
                  <a:moveTo>
                    <a:pt x="123571" y="139319"/>
                  </a:moveTo>
                  <a:lnTo>
                    <a:pt x="104521" y="139319"/>
                  </a:lnTo>
                  <a:lnTo>
                    <a:pt x="99695" y="182753"/>
                  </a:lnTo>
                  <a:lnTo>
                    <a:pt x="2150" y="227330"/>
                  </a:lnTo>
                  <a:lnTo>
                    <a:pt x="0" y="230708"/>
                  </a:lnTo>
                  <a:lnTo>
                    <a:pt x="0" y="263499"/>
                  </a:lnTo>
                  <a:lnTo>
                    <a:pt x="4190" y="267754"/>
                  </a:lnTo>
                  <a:lnTo>
                    <a:pt x="14731" y="267754"/>
                  </a:lnTo>
                  <a:lnTo>
                    <a:pt x="18923" y="263499"/>
                  </a:lnTo>
                  <a:lnTo>
                    <a:pt x="18923" y="243966"/>
                  </a:lnTo>
                  <a:lnTo>
                    <a:pt x="312420" y="243966"/>
                  </a:lnTo>
                  <a:lnTo>
                    <a:pt x="312420" y="230708"/>
                  </a:lnTo>
                  <a:lnTo>
                    <a:pt x="310260" y="227330"/>
                  </a:lnTo>
                  <a:lnTo>
                    <a:pt x="304973" y="224929"/>
                  </a:lnTo>
                  <a:lnTo>
                    <a:pt x="53212" y="224929"/>
                  </a:lnTo>
                  <a:lnTo>
                    <a:pt x="97154" y="204850"/>
                  </a:lnTo>
                  <a:lnTo>
                    <a:pt x="116275" y="204850"/>
                  </a:lnTo>
                  <a:lnTo>
                    <a:pt x="117221" y="196341"/>
                  </a:lnTo>
                  <a:lnTo>
                    <a:pt x="242532" y="196341"/>
                  </a:lnTo>
                  <a:lnTo>
                    <a:pt x="212851" y="182753"/>
                  </a:lnTo>
                  <a:lnTo>
                    <a:pt x="212229" y="177291"/>
                  </a:lnTo>
                  <a:lnTo>
                    <a:pt x="119379" y="177291"/>
                  </a:lnTo>
                  <a:lnTo>
                    <a:pt x="123571" y="139319"/>
                  </a:lnTo>
                  <a:close/>
                </a:path>
                <a:path w="312420" h="440054">
                  <a:moveTo>
                    <a:pt x="312420" y="243966"/>
                  </a:moveTo>
                  <a:lnTo>
                    <a:pt x="293497" y="243966"/>
                  </a:lnTo>
                  <a:lnTo>
                    <a:pt x="293497" y="263499"/>
                  </a:lnTo>
                  <a:lnTo>
                    <a:pt x="297687" y="267754"/>
                  </a:lnTo>
                  <a:lnTo>
                    <a:pt x="308228" y="267754"/>
                  </a:lnTo>
                  <a:lnTo>
                    <a:pt x="312420" y="263499"/>
                  </a:lnTo>
                  <a:lnTo>
                    <a:pt x="312420" y="243966"/>
                  </a:lnTo>
                  <a:close/>
                </a:path>
                <a:path w="312420" h="440054">
                  <a:moveTo>
                    <a:pt x="116275" y="204850"/>
                  </a:moveTo>
                  <a:lnTo>
                    <a:pt x="97154" y="204850"/>
                  </a:lnTo>
                  <a:lnTo>
                    <a:pt x="94996" y="224929"/>
                  </a:lnTo>
                  <a:lnTo>
                    <a:pt x="114046" y="224929"/>
                  </a:lnTo>
                  <a:lnTo>
                    <a:pt x="116275" y="204850"/>
                  </a:lnTo>
                  <a:close/>
                </a:path>
                <a:path w="312420" h="440054">
                  <a:moveTo>
                    <a:pt x="242532" y="196341"/>
                  </a:moveTo>
                  <a:lnTo>
                    <a:pt x="195199" y="196341"/>
                  </a:lnTo>
                  <a:lnTo>
                    <a:pt x="198500" y="224929"/>
                  </a:lnTo>
                  <a:lnTo>
                    <a:pt x="217550" y="224929"/>
                  </a:lnTo>
                  <a:lnTo>
                    <a:pt x="215264" y="204850"/>
                  </a:lnTo>
                  <a:lnTo>
                    <a:pt x="261117" y="204850"/>
                  </a:lnTo>
                  <a:lnTo>
                    <a:pt x="242532" y="196341"/>
                  </a:lnTo>
                  <a:close/>
                </a:path>
                <a:path w="312420" h="440054">
                  <a:moveTo>
                    <a:pt x="261117" y="204850"/>
                  </a:moveTo>
                  <a:lnTo>
                    <a:pt x="215264" y="204850"/>
                  </a:lnTo>
                  <a:lnTo>
                    <a:pt x="259206" y="224929"/>
                  </a:lnTo>
                  <a:lnTo>
                    <a:pt x="304973" y="224929"/>
                  </a:lnTo>
                  <a:lnTo>
                    <a:pt x="261117" y="204850"/>
                  </a:lnTo>
                  <a:close/>
                </a:path>
                <a:path w="312420" h="440054">
                  <a:moveTo>
                    <a:pt x="207899" y="139319"/>
                  </a:moveTo>
                  <a:lnTo>
                    <a:pt x="188849" y="139319"/>
                  </a:lnTo>
                  <a:lnTo>
                    <a:pt x="193166" y="177291"/>
                  </a:lnTo>
                  <a:lnTo>
                    <a:pt x="212229" y="177291"/>
                  </a:lnTo>
                  <a:lnTo>
                    <a:pt x="207899" y="139319"/>
                  </a:lnTo>
                  <a:close/>
                </a:path>
                <a:path w="312420" h="440054">
                  <a:moveTo>
                    <a:pt x="155066" y="0"/>
                  </a:moveTo>
                  <a:lnTo>
                    <a:pt x="114426" y="54228"/>
                  </a:lnTo>
                  <a:lnTo>
                    <a:pt x="113664" y="57277"/>
                  </a:lnTo>
                  <a:lnTo>
                    <a:pt x="111886" y="72771"/>
                  </a:lnTo>
                  <a:lnTo>
                    <a:pt x="111125" y="72897"/>
                  </a:lnTo>
                  <a:lnTo>
                    <a:pt x="110362" y="73152"/>
                  </a:lnTo>
                  <a:lnTo>
                    <a:pt x="109727" y="73533"/>
                  </a:lnTo>
                  <a:lnTo>
                    <a:pt x="5587" y="121031"/>
                  </a:lnTo>
                  <a:lnTo>
                    <a:pt x="2158" y="122681"/>
                  </a:lnTo>
                  <a:lnTo>
                    <a:pt x="0" y="125984"/>
                  </a:lnTo>
                  <a:lnTo>
                    <a:pt x="0" y="158750"/>
                  </a:lnTo>
                  <a:lnTo>
                    <a:pt x="4190" y="163068"/>
                  </a:lnTo>
                  <a:lnTo>
                    <a:pt x="14731" y="163068"/>
                  </a:lnTo>
                  <a:lnTo>
                    <a:pt x="18923" y="158750"/>
                  </a:lnTo>
                  <a:lnTo>
                    <a:pt x="18923" y="139319"/>
                  </a:lnTo>
                  <a:lnTo>
                    <a:pt x="312420" y="139319"/>
                  </a:lnTo>
                  <a:lnTo>
                    <a:pt x="312420" y="125984"/>
                  </a:lnTo>
                  <a:lnTo>
                    <a:pt x="310260" y="122681"/>
                  </a:lnTo>
                  <a:lnTo>
                    <a:pt x="306831" y="121031"/>
                  </a:lnTo>
                  <a:lnTo>
                    <a:pt x="305161" y="120268"/>
                  </a:lnTo>
                  <a:lnTo>
                    <a:pt x="53212" y="120268"/>
                  </a:lnTo>
                  <a:lnTo>
                    <a:pt x="109474" y="94487"/>
                  </a:lnTo>
                  <a:lnTo>
                    <a:pt x="128594" y="94487"/>
                  </a:lnTo>
                  <a:lnTo>
                    <a:pt x="128904" y="91693"/>
                  </a:lnTo>
                  <a:lnTo>
                    <a:pt x="242510" y="91693"/>
                  </a:lnTo>
                  <a:lnTo>
                    <a:pt x="202691" y="73533"/>
                  </a:lnTo>
                  <a:lnTo>
                    <a:pt x="202056" y="73152"/>
                  </a:lnTo>
                  <a:lnTo>
                    <a:pt x="201295" y="73025"/>
                  </a:lnTo>
                  <a:lnTo>
                    <a:pt x="200532" y="72771"/>
                  </a:lnTo>
                  <a:lnTo>
                    <a:pt x="200518" y="72643"/>
                  </a:lnTo>
                  <a:lnTo>
                    <a:pt x="131063" y="72643"/>
                  </a:lnTo>
                  <a:lnTo>
                    <a:pt x="132206" y="61849"/>
                  </a:lnTo>
                  <a:lnTo>
                    <a:pt x="156209" y="27431"/>
                  </a:lnTo>
                  <a:lnTo>
                    <a:pt x="179339" y="27431"/>
                  </a:lnTo>
                  <a:lnTo>
                    <a:pt x="163956" y="5334"/>
                  </a:lnTo>
                  <a:lnTo>
                    <a:pt x="161035" y="1015"/>
                  </a:lnTo>
                  <a:lnTo>
                    <a:pt x="155066" y="0"/>
                  </a:lnTo>
                  <a:close/>
                </a:path>
                <a:path w="312420" h="440054">
                  <a:moveTo>
                    <a:pt x="312420" y="139319"/>
                  </a:moveTo>
                  <a:lnTo>
                    <a:pt x="293497" y="139319"/>
                  </a:lnTo>
                  <a:lnTo>
                    <a:pt x="293497" y="158750"/>
                  </a:lnTo>
                  <a:lnTo>
                    <a:pt x="297687" y="163068"/>
                  </a:lnTo>
                  <a:lnTo>
                    <a:pt x="308228" y="163068"/>
                  </a:lnTo>
                  <a:lnTo>
                    <a:pt x="312420" y="158750"/>
                  </a:lnTo>
                  <a:lnTo>
                    <a:pt x="312420" y="139319"/>
                  </a:lnTo>
                  <a:close/>
                </a:path>
                <a:path w="312420" h="440054">
                  <a:moveTo>
                    <a:pt x="128594" y="94487"/>
                  </a:moveTo>
                  <a:lnTo>
                    <a:pt x="109474" y="94487"/>
                  </a:lnTo>
                  <a:lnTo>
                    <a:pt x="106679" y="120268"/>
                  </a:lnTo>
                  <a:lnTo>
                    <a:pt x="125729" y="120268"/>
                  </a:lnTo>
                  <a:lnTo>
                    <a:pt x="128594" y="94487"/>
                  </a:lnTo>
                  <a:close/>
                </a:path>
                <a:path w="312420" h="440054">
                  <a:moveTo>
                    <a:pt x="242510" y="91693"/>
                  </a:moveTo>
                  <a:lnTo>
                    <a:pt x="183514" y="91693"/>
                  </a:lnTo>
                  <a:lnTo>
                    <a:pt x="186689" y="120268"/>
                  </a:lnTo>
                  <a:lnTo>
                    <a:pt x="205866" y="120268"/>
                  </a:lnTo>
                  <a:lnTo>
                    <a:pt x="202946" y="94487"/>
                  </a:lnTo>
                  <a:lnTo>
                    <a:pt x="248636" y="94487"/>
                  </a:lnTo>
                  <a:lnTo>
                    <a:pt x="242510" y="91693"/>
                  </a:lnTo>
                  <a:close/>
                </a:path>
                <a:path w="312420" h="440054">
                  <a:moveTo>
                    <a:pt x="248636" y="94487"/>
                  </a:moveTo>
                  <a:lnTo>
                    <a:pt x="202946" y="94487"/>
                  </a:lnTo>
                  <a:lnTo>
                    <a:pt x="259206" y="120268"/>
                  </a:lnTo>
                  <a:lnTo>
                    <a:pt x="305161" y="120268"/>
                  </a:lnTo>
                  <a:lnTo>
                    <a:pt x="248636" y="94487"/>
                  </a:lnTo>
                  <a:close/>
                </a:path>
                <a:path w="312420" h="440054">
                  <a:moveTo>
                    <a:pt x="179339" y="27431"/>
                  </a:moveTo>
                  <a:lnTo>
                    <a:pt x="156209" y="27431"/>
                  </a:lnTo>
                  <a:lnTo>
                    <a:pt x="180212" y="61849"/>
                  </a:lnTo>
                  <a:lnTo>
                    <a:pt x="181482" y="72643"/>
                  </a:lnTo>
                  <a:lnTo>
                    <a:pt x="200518" y="72643"/>
                  </a:lnTo>
                  <a:lnTo>
                    <a:pt x="198754" y="57277"/>
                  </a:lnTo>
                  <a:lnTo>
                    <a:pt x="198627" y="55753"/>
                  </a:lnTo>
                  <a:lnTo>
                    <a:pt x="197993" y="54228"/>
                  </a:lnTo>
                  <a:lnTo>
                    <a:pt x="179339" y="27431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99088" y="5411601"/>
              <a:ext cx="300149" cy="2700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06784" y="5983005"/>
              <a:ext cx="332181" cy="15549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293325" y="6124979"/>
              <a:ext cx="414020" cy="117475"/>
            </a:xfrm>
            <a:custGeom>
              <a:avLst/>
              <a:gdLst/>
              <a:ahLst/>
              <a:cxnLst/>
              <a:rect l="l" t="t" r="r" b="b"/>
              <a:pathLst>
                <a:path w="414020" h="117475">
                  <a:moveTo>
                    <a:pt x="407180" y="3"/>
                  </a:moveTo>
                  <a:lnTo>
                    <a:pt x="405085" y="0"/>
                  </a:lnTo>
                  <a:lnTo>
                    <a:pt x="355785" y="0"/>
                  </a:lnTo>
                  <a:lnTo>
                    <a:pt x="353787" y="830"/>
                  </a:lnTo>
                  <a:lnTo>
                    <a:pt x="328510" y="26212"/>
                  </a:lnTo>
                  <a:lnTo>
                    <a:pt x="326513" y="27042"/>
                  </a:lnTo>
                  <a:lnTo>
                    <a:pt x="3517" y="27042"/>
                  </a:lnTo>
                  <a:lnTo>
                    <a:pt x="0" y="30573"/>
                  </a:lnTo>
                  <a:lnTo>
                    <a:pt x="561" y="37859"/>
                  </a:lnTo>
                  <a:lnTo>
                    <a:pt x="31384" y="115220"/>
                  </a:lnTo>
                  <a:lnTo>
                    <a:pt x="34272" y="117184"/>
                  </a:lnTo>
                  <a:lnTo>
                    <a:pt x="306167" y="117184"/>
                  </a:lnTo>
                  <a:lnTo>
                    <a:pt x="308164" y="116354"/>
                  </a:lnTo>
                  <a:lnTo>
                    <a:pt x="413689" y="10381"/>
                  </a:lnTo>
                  <a:lnTo>
                    <a:pt x="413689" y="5385"/>
                  </a:lnTo>
                  <a:lnTo>
                    <a:pt x="409163" y="833"/>
                  </a:lnTo>
                  <a:lnTo>
                    <a:pt x="407180" y="3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79449" y="5911088"/>
              <a:ext cx="106101" cy="106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49828" y="5998572"/>
              <a:ext cx="188735" cy="15003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530861" y="6164808"/>
              <a:ext cx="307975" cy="90805"/>
            </a:xfrm>
            <a:custGeom>
              <a:avLst/>
              <a:gdLst/>
              <a:ahLst/>
              <a:cxnLst/>
              <a:rect l="l" t="t" r="r" b="b"/>
              <a:pathLst>
                <a:path w="307975" h="90804">
                  <a:moveTo>
                    <a:pt x="307695" y="0"/>
                  </a:moveTo>
                  <a:lnTo>
                    <a:pt x="0" y="0"/>
                  </a:lnTo>
                  <a:lnTo>
                    <a:pt x="0" y="26682"/>
                  </a:lnTo>
                  <a:lnTo>
                    <a:pt x="141605" y="26682"/>
                  </a:lnTo>
                  <a:lnTo>
                    <a:pt x="141605" y="64782"/>
                  </a:lnTo>
                  <a:lnTo>
                    <a:pt x="98298" y="64782"/>
                  </a:lnTo>
                  <a:lnTo>
                    <a:pt x="98298" y="90195"/>
                  </a:lnTo>
                  <a:lnTo>
                    <a:pt x="209397" y="90195"/>
                  </a:lnTo>
                  <a:lnTo>
                    <a:pt x="209397" y="64782"/>
                  </a:lnTo>
                  <a:lnTo>
                    <a:pt x="166090" y="64782"/>
                  </a:lnTo>
                  <a:lnTo>
                    <a:pt x="166090" y="26682"/>
                  </a:lnTo>
                  <a:lnTo>
                    <a:pt x="307695" y="26682"/>
                  </a:lnTo>
                  <a:lnTo>
                    <a:pt x="307695" y="0"/>
                  </a:lnTo>
                  <a:close/>
                </a:path>
              </a:pathLst>
            </a:custGeom>
            <a:solidFill>
              <a:srgbClr val="FF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30868" y="5998572"/>
              <a:ext cx="196404" cy="15003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84792" y="4277614"/>
              <a:ext cx="228600" cy="11303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385427" y="4410455"/>
              <a:ext cx="227329" cy="236854"/>
            </a:xfrm>
            <a:custGeom>
              <a:avLst/>
              <a:gdLst/>
              <a:ahLst/>
              <a:cxnLst/>
              <a:rect l="l" t="t" r="r" b="b"/>
              <a:pathLst>
                <a:path w="227329" h="236854">
                  <a:moveTo>
                    <a:pt x="23749" y="254"/>
                  </a:moveTo>
                  <a:lnTo>
                    <a:pt x="0" y="254"/>
                  </a:lnTo>
                  <a:lnTo>
                    <a:pt x="0" y="236474"/>
                  </a:lnTo>
                  <a:lnTo>
                    <a:pt x="23749" y="236474"/>
                  </a:lnTo>
                  <a:lnTo>
                    <a:pt x="23749" y="254"/>
                  </a:lnTo>
                  <a:close/>
                </a:path>
                <a:path w="227329" h="236854">
                  <a:moveTo>
                    <a:pt x="84709" y="188976"/>
                  </a:moveTo>
                  <a:lnTo>
                    <a:pt x="46609" y="188976"/>
                  </a:lnTo>
                  <a:lnTo>
                    <a:pt x="46609" y="217932"/>
                  </a:lnTo>
                  <a:lnTo>
                    <a:pt x="84709" y="217932"/>
                  </a:lnTo>
                  <a:lnTo>
                    <a:pt x="84709" y="188976"/>
                  </a:lnTo>
                  <a:close/>
                </a:path>
                <a:path w="227329" h="236854">
                  <a:moveTo>
                    <a:pt x="84709" y="141732"/>
                  </a:moveTo>
                  <a:lnTo>
                    <a:pt x="46609" y="141732"/>
                  </a:lnTo>
                  <a:lnTo>
                    <a:pt x="46609" y="170688"/>
                  </a:lnTo>
                  <a:lnTo>
                    <a:pt x="84709" y="170688"/>
                  </a:lnTo>
                  <a:lnTo>
                    <a:pt x="84709" y="141732"/>
                  </a:lnTo>
                  <a:close/>
                </a:path>
                <a:path w="227329" h="236854">
                  <a:moveTo>
                    <a:pt x="84709" y="94488"/>
                  </a:moveTo>
                  <a:lnTo>
                    <a:pt x="46609" y="94488"/>
                  </a:lnTo>
                  <a:lnTo>
                    <a:pt x="46609" y="123444"/>
                  </a:lnTo>
                  <a:lnTo>
                    <a:pt x="84709" y="123444"/>
                  </a:lnTo>
                  <a:lnTo>
                    <a:pt x="84709" y="94488"/>
                  </a:lnTo>
                  <a:close/>
                </a:path>
                <a:path w="227329" h="236854">
                  <a:moveTo>
                    <a:pt x="84709" y="47244"/>
                  </a:moveTo>
                  <a:lnTo>
                    <a:pt x="46609" y="47244"/>
                  </a:lnTo>
                  <a:lnTo>
                    <a:pt x="46609" y="76200"/>
                  </a:lnTo>
                  <a:lnTo>
                    <a:pt x="84709" y="76200"/>
                  </a:lnTo>
                  <a:lnTo>
                    <a:pt x="84709" y="47244"/>
                  </a:lnTo>
                  <a:close/>
                </a:path>
                <a:path w="227329" h="236854">
                  <a:moveTo>
                    <a:pt x="84709" y="0"/>
                  </a:moveTo>
                  <a:lnTo>
                    <a:pt x="46609" y="0"/>
                  </a:lnTo>
                  <a:lnTo>
                    <a:pt x="46609" y="27432"/>
                  </a:lnTo>
                  <a:lnTo>
                    <a:pt x="84709" y="27432"/>
                  </a:lnTo>
                  <a:lnTo>
                    <a:pt x="84709" y="0"/>
                  </a:lnTo>
                  <a:close/>
                </a:path>
                <a:path w="227329" h="236854">
                  <a:moveTo>
                    <a:pt x="227330" y="254"/>
                  </a:moveTo>
                  <a:lnTo>
                    <a:pt x="109093" y="254"/>
                  </a:lnTo>
                  <a:lnTo>
                    <a:pt x="109093" y="236474"/>
                  </a:lnTo>
                  <a:lnTo>
                    <a:pt x="227330" y="236474"/>
                  </a:lnTo>
                  <a:lnTo>
                    <a:pt x="227330" y="254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328911" y="4879848"/>
              <a:ext cx="340360" cy="180340"/>
            </a:xfrm>
            <a:custGeom>
              <a:avLst/>
              <a:gdLst/>
              <a:ahLst/>
              <a:cxnLst/>
              <a:rect l="l" t="t" r="r" b="b"/>
              <a:pathLst>
                <a:path w="340359" h="180339">
                  <a:moveTo>
                    <a:pt x="169545" y="0"/>
                  </a:moveTo>
                  <a:lnTo>
                    <a:pt x="52324" y="48006"/>
                  </a:lnTo>
                  <a:lnTo>
                    <a:pt x="0" y="172084"/>
                  </a:lnTo>
                  <a:lnTo>
                    <a:pt x="1905" y="176656"/>
                  </a:lnTo>
                  <a:lnTo>
                    <a:pt x="9779" y="179831"/>
                  </a:lnTo>
                  <a:lnTo>
                    <a:pt x="14605" y="177926"/>
                  </a:lnTo>
                  <a:lnTo>
                    <a:pt x="16129" y="173989"/>
                  </a:lnTo>
                  <a:lnTo>
                    <a:pt x="64897" y="59308"/>
                  </a:lnTo>
                  <a:lnTo>
                    <a:pt x="169926" y="16382"/>
                  </a:lnTo>
                  <a:lnTo>
                    <a:pt x="274955" y="59308"/>
                  </a:lnTo>
                  <a:lnTo>
                    <a:pt x="325755" y="177926"/>
                  </a:lnTo>
                  <a:lnTo>
                    <a:pt x="328549" y="179831"/>
                  </a:lnTo>
                  <a:lnTo>
                    <a:pt x="331724" y="179831"/>
                  </a:lnTo>
                  <a:lnTo>
                    <a:pt x="332867" y="179831"/>
                  </a:lnTo>
                  <a:lnTo>
                    <a:pt x="333629" y="179450"/>
                  </a:lnTo>
                  <a:lnTo>
                    <a:pt x="334391" y="179450"/>
                  </a:lnTo>
                  <a:lnTo>
                    <a:pt x="338709" y="177926"/>
                  </a:lnTo>
                  <a:lnTo>
                    <a:pt x="340360" y="173227"/>
                  </a:lnTo>
                  <a:lnTo>
                    <a:pt x="286766" y="48006"/>
                  </a:lnTo>
                  <a:lnTo>
                    <a:pt x="169545" y="0"/>
                  </a:lnTo>
                  <a:close/>
                </a:path>
              </a:pathLst>
            </a:custGeom>
            <a:solidFill>
              <a:srgbClr val="EB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16796" y="5079492"/>
              <a:ext cx="164592" cy="9448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361932" y="4907280"/>
              <a:ext cx="274320" cy="266700"/>
            </a:xfrm>
            <a:custGeom>
              <a:avLst/>
              <a:gdLst/>
              <a:ahLst/>
              <a:cxnLst/>
              <a:rect l="l" t="t" r="r" b="b"/>
              <a:pathLst>
                <a:path w="274320" h="266700">
                  <a:moveTo>
                    <a:pt x="176784" y="64008"/>
                  </a:moveTo>
                  <a:lnTo>
                    <a:pt x="97536" y="64008"/>
                  </a:lnTo>
                  <a:lnTo>
                    <a:pt x="97536" y="111252"/>
                  </a:lnTo>
                  <a:lnTo>
                    <a:pt x="176784" y="111252"/>
                  </a:lnTo>
                  <a:lnTo>
                    <a:pt x="176784" y="64008"/>
                  </a:lnTo>
                  <a:close/>
                </a:path>
                <a:path w="274320" h="266700">
                  <a:moveTo>
                    <a:pt x="274320" y="145923"/>
                  </a:moveTo>
                  <a:lnTo>
                    <a:pt x="266738" y="127508"/>
                  </a:lnTo>
                  <a:lnTo>
                    <a:pt x="234467" y="49022"/>
                  </a:lnTo>
                  <a:lnTo>
                    <a:pt x="230759" y="40005"/>
                  </a:lnTo>
                  <a:lnTo>
                    <a:pt x="191643" y="23431"/>
                  </a:lnTo>
                  <a:lnTo>
                    <a:pt x="191643" y="52578"/>
                  </a:lnTo>
                  <a:lnTo>
                    <a:pt x="191643" y="123952"/>
                  </a:lnTo>
                  <a:lnTo>
                    <a:pt x="188087" y="127508"/>
                  </a:lnTo>
                  <a:lnTo>
                    <a:pt x="85471" y="127508"/>
                  </a:lnTo>
                  <a:lnTo>
                    <a:pt x="81915" y="123952"/>
                  </a:lnTo>
                  <a:lnTo>
                    <a:pt x="81915" y="52578"/>
                  </a:lnTo>
                  <a:lnTo>
                    <a:pt x="85471" y="49022"/>
                  </a:lnTo>
                  <a:lnTo>
                    <a:pt x="188087" y="49022"/>
                  </a:lnTo>
                  <a:lnTo>
                    <a:pt x="191643" y="52578"/>
                  </a:lnTo>
                  <a:lnTo>
                    <a:pt x="191643" y="23431"/>
                  </a:lnTo>
                  <a:lnTo>
                    <a:pt x="136398" y="0"/>
                  </a:lnTo>
                  <a:lnTo>
                    <a:pt x="41910" y="40386"/>
                  </a:lnTo>
                  <a:lnTo>
                    <a:pt x="0" y="146304"/>
                  </a:lnTo>
                  <a:lnTo>
                    <a:pt x="0" y="263144"/>
                  </a:lnTo>
                  <a:lnTo>
                    <a:pt x="3556" y="266700"/>
                  </a:lnTo>
                  <a:lnTo>
                    <a:pt x="39243" y="266700"/>
                  </a:lnTo>
                  <a:lnTo>
                    <a:pt x="39243" y="160401"/>
                  </a:lnTo>
                  <a:lnTo>
                    <a:pt x="42672" y="156845"/>
                  </a:lnTo>
                  <a:lnTo>
                    <a:pt x="231648" y="156845"/>
                  </a:lnTo>
                  <a:lnTo>
                    <a:pt x="235077" y="160401"/>
                  </a:lnTo>
                  <a:lnTo>
                    <a:pt x="235077" y="266700"/>
                  </a:lnTo>
                  <a:lnTo>
                    <a:pt x="270764" y="266700"/>
                  </a:lnTo>
                  <a:lnTo>
                    <a:pt x="274320" y="263144"/>
                  </a:lnTo>
                  <a:lnTo>
                    <a:pt x="274320" y="156845"/>
                  </a:lnTo>
                  <a:lnTo>
                    <a:pt x="274320" y="145923"/>
                  </a:lnTo>
                  <a:close/>
                </a:path>
              </a:pathLst>
            </a:custGeom>
            <a:solidFill>
              <a:srgbClr val="EB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933945" y="5397753"/>
            <a:ext cx="2154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~200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MW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Wind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Installed </a:t>
            </a:r>
            <a:r>
              <a:rPr sz="1200" spc="-3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Capacity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790938" y="5490159"/>
            <a:ext cx="19646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1.2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GW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Captive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Power Plant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34581" y="5919012"/>
            <a:ext cx="2200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2.2*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MWp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Roof-top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Solar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Capacity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791445" y="5919012"/>
            <a:ext cx="1807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Bulk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Shipment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Facilities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Vizag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Port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91445" y="4368545"/>
            <a:ext cx="189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.1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lu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ina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r>
              <a:rPr sz="1200" spc="1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94526" y="4273042"/>
            <a:ext cx="329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6E6E6"/>
                </a:solidFill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34581" y="4368545"/>
            <a:ext cx="2748915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1415" algn="l"/>
                <a:tab pos="273558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~7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MTPA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Bauxite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Mine	</a:t>
            </a:r>
            <a:r>
              <a:rPr sz="1200" b="1" u="heavy" spc="-5" dirty="0">
                <a:solidFill>
                  <a:srgbClr val="FFFFFF"/>
                </a:solidFill>
                <a:uFill>
                  <a:solidFill>
                    <a:srgbClr val="E6E6E6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  <a:p>
            <a:pPr marL="46990" marR="701040">
              <a:lnSpc>
                <a:spcPct val="100000"/>
              </a:lnSpc>
              <a:spcBef>
                <a:spcPts val="116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~4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MTPA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combined 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underground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mining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capacity;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fold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expansion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phase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791445" y="4918075"/>
            <a:ext cx="168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460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KTPA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Smelter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Plant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76415" y="3816096"/>
            <a:ext cx="5352288" cy="320039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6376415" y="3816096"/>
            <a:ext cx="5352415" cy="3200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80"/>
              </a:spcBef>
            </a:pPr>
            <a:r>
              <a:rPr sz="1400" b="1" spc="-5" dirty="0">
                <a:latin typeface="Arial"/>
                <a:cs typeface="Arial"/>
              </a:rPr>
              <a:t>Facilities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operated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by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KABIL’s</a:t>
            </a:r>
            <a:r>
              <a:rPr sz="1400" b="1" spc="-5" dirty="0">
                <a:latin typeface="Arial"/>
                <a:cs typeface="Arial"/>
              </a:rPr>
              <a:t> parent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companies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934455" y="2840735"/>
            <a:ext cx="3999229" cy="3439160"/>
            <a:chOff x="5934455" y="2840735"/>
            <a:chExt cx="3999229" cy="3439160"/>
          </a:xfrm>
        </p:grpSpPr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527285" y="4841831"/>
              <a:ext cx="187184" cy="29398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56191" y="2840735"/>
              <a:ext cx="777240" cy="77723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34455" y="5431535"/>
              <a:ext cx="136372" cy="80695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40932" y="5452744"/>
              <a:ext cx="110870" cy="78224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17335" y="5565647"/>
              <a:ext cx="166877" cy="52957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23812" y="5587745"/>
              <a:ext cx="141097" cy="50406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64223" y="5380481"/>
              <a:ext cx="38100" cy="899375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677976" y="6361838"/>
            <a:ext cx="2029460" cy="2857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PwC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| KABIL</a:t>
            </a:r>
            <a:r>
              <a:rPr sz="7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Securing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India's</a:t>
            </a:r>
            <a:r>
              <a:rPr sz="7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Critical</a:t>
            </a:r>
            <a:r>
              <a:rPr sz="7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305"/>
              </a:spcBef>
            </a:pP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Pri</a:t>
            </a:r>
            <a:r>
              <a:rPr sz="750" spc="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7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onfid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71609" y="6365158"/>
            <a:ext cx="121539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spc="-5" dirty="0">
                <a:solidFill>
                  <a:srgbClr val="FFB600"/>
                </a:solidFill>
                <a:latin typeface="Arial"/>
                <a:cs typeface="Arial"/>
              </a:rPr>
              <a:t>References:</a:t>
            </a:r>
            <a:r>
              <a:rPr sz="800" i="1" spc="-1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B600"/>
                </a:solidFill>
                <a:latin typeface="Arial"/>
                <a:cs typeface="Arial"/>
              </a:rPr>
              <a:t>NALCO,</a:t>
            </a:r>
            <a:r>
              <a:rPr sz="800" i="1" spc="-1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B600"/>
                </a:solidFill>
                <a:latin typeface="Arial"/>
                <a:cs typeface="Arial"/>
              </a:rPr>
              <a:t>HCL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449306" y="6361838"/>
            <a:ext cx="1057275" cy="2489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onda</a:t>
            </a:r>
            <a:r>
              <a:rPr sz="750" spc="-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7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August</a:t>
            </a:r>
            <a:r>
              <a:rPr sz="7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7,</a:t>
            </a:r>
            <a:r>
              <a:rPr sz="7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750" spc="-5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1147410"/>
            <a:ext cx="5695315" cy="4584700"/>
            <a:chOff x="591312" y="1147410"/>
            <a:chExt cx="5695315" cy="4584700"/>
          </a:xfrm>
        </p:grpSpPr>
        <p:sp>
          <p:nvSpPr>
            <p:cNvPr id="3" name="object 3"/>
            <p:cNvSpPr/>
            <p:nvPr/>
          </p:nvSpPr>
          <p:spPr>
            <a:xfrm>
              <a:off x="591312" y="2221992"/>
              <a:ext cx="3055620" cy="3510279"/>
            </a:xfrm>
            <a:custGeom>
              <a:avLst/>
              <a:gdLst/>
              <a:ahLst/>
              <a:cxnLst/>
              <a:rect l="l" t="t" r="r" b="b"/>
              <a:pathLst>
                <a:path w="3055620" h="3510279">
                  <a:moveTo>
                    <a:pt x="3055619" y="0"/>
                  </a:moveTo>
                  <a:lnTo>
                    <a:pt x="0" y="0"/>
                  </a:lnTo>
                  <a:lnTo>
                    <a:pt x="0" y="3509772"/>
                  </a:lnTo>
                  <a:lnTo>
                    <a:pt x="3055619" y="3509772"/>
                  </a:lnTo>
                  <a:lnTo>
                    <a:pt x="3055619" y="0"/>
                  </a:lnTo>
                  <a:close/>
                </a:path>
              </a:pathLst>
            </a:custGeom>
            <a:solidFill>
              <a:srgbClr val="464646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7737" y="1147410"/>
              <a:ext cx="2238768" cy="3508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3276" y="1179537"/>
              <a:ext cx="2106168" cy="3216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81271" y="1158240"/>
              <a:ext cx="2176780" cy="288290"/>
            </a:xfrm>
            <a:custGeom>
              <a:avLst/>
              <a:gdLst/>
              <a:ahLst/>
              <a:cxnLst/>
              <a:rect l="l" t="t" r="r" b="b"/>
              <a:pathLst>
                <a:path w="2176779" h="288290">
                  <a:moveTo>
                    <a:pt x="2128266" y="0"/>
                  </a:moveTo>
                  <a:lnTo>
                    <a:pt x="48005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68" y="258728"/>
                  </a:lnTo>
                  <a:lnTo>
                    <a:pt x="14049" y="273986"/>
                  </a:lnTo>
                  <a:lnTo>
                    <a:pt x="29307" y="284267"/>
                  </a:lnTo>
                  <a:lnTo>
                    <a:pt x="48005" y="288036"/>
                  </a:lnTo>
                  <a:lnTo>
                    <a:pt x="2128266" y="288036"/>
                  </a:lnTo>
                  <a:lnTo>
                    <a:pt x="2146964" y="284267"/>
                  </a:lnTo>
                  <a:lnTo>
                    <a:pt x="2162222" y="273986"/>
                  </a:lnTo>
                  <a:lnTo>
                    <a:pt x="2172503" y="258728"/>
                  </a:lnTo>
                  <a:lnTo>
                    <a:pt x="2176272" y="240030"/>
                  </a:lnTo>
                  <a:lnTo>
                    <a:pt x="2176272" y="48006"/>
                  </a:lnTo>
                  <a:lnTo>
                    <a:pt x="2172503" y="29307"/>
                  </a:lnTo>
                  <a:lnTo>
                    <a:pt x="2162222" y="14049"/>
                  </a:lnTo>
                  <a:lnTo>
                    <a:pt x="2146964" y="3768"/>
                  </a:lnTo>
                  <a:lnTo>
                    <a:pt x="2128266" y="0"/>
                  </a:lnTo>
                  <a:close/>
                </a:path>
              </a:pathLst>
            </a:custGeom>
            <a:solidFill>
              <a:srgbClr val="A823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84732" y="5830823"/>
            <a:ext cx="972819" cy="315595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7044" y="5829300"/>
            <a:ext cx="901065" cy="320040"/>
          </a:xfrm>
          <a:prstGeom prst="rect">
            <a:avLst/>
          </a:prstGeom>
          <a:solidFill>
            <a:srgbClr val="EB8B00"/>
          </a:solidFill>
        </p:spPr>
        <p:txBody>
          <a:bodyPr vert="horz" wrap="square" lIns="0" tIns="482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8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KABIL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6959" y="5862828"/>
            <a:ext cx="890269" cy="295910"/>
          </a:xfrm>
          <a:prstGeom prst="rect">
            <a:avLst/>
          </a:prstGeom>
          <a:solidFill>
            <a:srgbClr val="464646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Driver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6976" y="5862828"/>
            <a:ext cx="3291840" cy="295910"/>
          </a:xfrm>
          <a:prstGeom prst="rect">
            <a:avLst/>
          </a:prstGeom>
          <a:solidFill>
            <a:srgbClr val="DF2F1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Stream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Industries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6317" y="1107922"/>
            <a:ext cx="1164590" cy="459105"/>
            <a:chOff x="626317" y="1107922"/>
            <a:chExt cx="1164590" cy="45910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17" y="1150392"/>
              <a:ext cx="1164429" cy="3402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7" y="1107922"/>
              <a:ext cx="886993" cy="4587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9891" y="1161287"/>
              <a:ext cx="1102360" cy="277495"/>
            </a:xfrm>
            <a:custGeom>
              <a:avLst/>
              <a:gdLst/>
              <a:ahLst/>
              <a:cxnLst/>
              <a:rect l="l" t="t" r="r" b="b"/>
              <a:pathLst>
                <a:path w="1102360" h="277494">
                  <a:moveTo>
                    <a:pt x="1055624" y="0"/>
                  </a:moveTo>
                  <a:lnTo>
                    <a:pt x="46228" y="0"/>
                  </a:lnTo>
                  <a:lnTo>
                    <a:pt x="28235" y="3633"/>
                  </a:lnTo>
                  <a:lnTo>
                    <a:pt x="13541" y="13541"/>
                  </a:lnTo>
                  <a:lnTo>
                    <a:pt x="3633" y="28235"/>
                  </a:lnTo>
                  <a:lnTo>
                    <a:pt x="0" y="46227"/>
                  </a:lnTo>
                  <a:lnTo>
                    <a:pt x="0" y="231139"/>
                  </a:lnTo>
                  <a:lnTo>
                    <a:pt x="3633" y="249132"/>
                  </a:lnTo>
                  <a:lnTo>
                    <a:pt x="13541" y="263826"/>
                  </a:lnTo>
                  <a:lnTo>
                    <a:pt x="28235" y="273734"/>
                  </a:lnTo>
                  <a:lnTo>
                    <a:pt x="46228" y="277367"/>
                  </a:lnTo>
                  <a:lnTo>
                    <a:pt x="1055624" y="277367"/>
                  </a:lnTo>
                  <a:lnTo>
                    <a:pt x="1073616" y="273734"/>
                  </a:lnTo>
                  <a:lnTo>
                    <a:pt x="1088310" y="263826"/>
                  </a:lnTo>
                  <a:lnTo>
                    <a:pt x="1098218" y="249132"/>
                  </a:lnTo>
                  <a:lnTo>
                    <a:pt x="1101852" y="231139"/>
                  </a:lnTo>
                  <a:lnTo>
                    <a:pt x="1101852" y="46227"/>
                  </a:lnTo>
                  <a:lnTo>
                    <a:pt x="1098218" y="28235"/>
                  </a:lnTo>
                  <a:lnTo>
                    <a:pt x="1088310" y="13541"/>
                  </a:lnTo>
                  <a:lnTo>
                    <a:pt x="1073616" y="3633"/>
                  </a:lnTo>
                  <a:lnTo>
                    <a:pt x="1055624" y="0"/>
                  </a:lnTo>
                  <a:close/>
                </a:path>
              </a:pathLst>
            </a:custGeom>
            <a:solidFill>
              <a:srgbClr val="A823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3600" y="1147064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Mining/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ntra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8180" y="833627"/>
            <a:ext cx="2804160" cy="292735"/>
          </a:xfrm>
          <a:custGeom>
            <a:avLst/>
            <a:gdLst/>
            <a:ahLst/>
            <a:cxnLst/>
            <a:rect l="l" t="t" r="r" b="b"/>
            <a:pathLst>
              <a:path w="2804160" h="292734">
                <a:moveTo>
                  <a:pt x="2755392" y="0"/>
                </a:moveTo>
                <a:lnTo>
                  <a:pt x="48768" y="0"/>
                </a:lnTo>
                <a:lnTo>
                  <a:pt x="29784" y="3833"/>
                </a:lnTo>
                <a:lnTo>
                  <a:pt x="14282" y="14287"/>
                </a:lnTo>
                <a:lnTo>
                  <a:pt x="3832" y="29789"/>
                </a:lnTo>
                <a:lnTo>
                  <a:pt x="0" y="48768"/>
                </a:lnTo>
                <a:lnTo>
                  <a:pt x="0" y="243839"/>
                </a:lnTo>
                <a:lnTo>
                  <a:pt x="3832" y="262818"/>
                </a:lnTo>
                <a:lnTo>
                  <a:pt x="14282" y="278320"/>
                </a:lnTo>
                <a:lnTo>
                  <a:pt x="29784" y="288774"/>
                </a:lnTo>
                <a:lnTo>
                  <a:pt x="48768" y="292608"/>
                </a:lnTo>
                <a:lnTo>
                  <a:pt x="2755392" y="292608"/>
                </a:lnTo>
                <a:lnTo>
                  <a:pt x="2774370" y="288774"/>
                </a:lnTo>
                <a:lnTo>
                  <a:pt x="2789872" y="278320"/>
                </a:lnTo>
                <a:lnTo>
                  <a:pt x="2800326" y="262818"/>
                </a:lnTo>
                <a:lnTo>
                  <a:pt x="2804160" y="243839"/>
                </a:lnTo>
                <a:lnTo>
                  <a:pt x="2804160" y="48768"/>
                </a:lnTo>
                <a:lnTo>
                  <a:pt x="2800326" y="29789"/>
                </a:lnTo>
                <a:lnTo>
                  <a:pt x="2789872" y="14287"/>
                </a:lnTo>
                <a:lnTo>
                  <a:pt x="2774370" y="3833"/>
                </a:lnTo>
                <a:lnTo>
                  <a:pt x="2755392" y="0"/>
                </a:lnTo>
                <a:close/>
              </a:path>
            </a:pathLst>
          </a:custGeom>
          <a:solidFill>
            <a:srgbClr val="EB8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3273" y="895858"/>
            <a:ext cx="553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Upstream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40817" y="1120089"/>
            <a:ext cx="1164590" cy="457834"/>
            <a:chOff x="2340817" y="1120089"/>
            <a:chExt cx="1164590" cy="457834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0817" y="1162521"/>
              <a:ext cx="1164429" cy="3388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3932" y="1120089"/>
              <a:ext cx="836675" cy="4572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74392" y="1173479"/>
              <a:ext cx="1102360" cy="276225"/>
            </a:xfrm>
            <a:custGeom>
              <a:avLst/>
              <a:gdLst/>
              <a:ahLst/>
              <a:cxnLst/>
              <a:rect l="l" t="t" r="r" b="b"/>
              <a:pathLst>
                <a:path w="1102360" h="276225">
                  <a:moveTo>
                    <a:pt x="1055878" y="0"/>
                  </a:moveTo>
                  <a:lnTo>
                    <a:pt x="45974" y="0"/>
                  </a:lnTo>
                  <a:lnTo>
                    <a:pt x="28074" y="3611"/>
                  </a:lnTo>
                  <a:lnTo>
                    <a:pt x="13462" y="13462"/>
                  </a:lnTo>
                  <a:lnTo>
                    <a:pt x="3611" y="28074"/>
                  </a:lnTo>
                  <a:lnTo>
                    <a:pt x="0" y="45974"/>
                  </a:lnTo>
                  <a:lnTo>
                    <a:pt x="0" y="229870"/>
                  </a:lnTo>
                  <a:lnTo>
                    <a:pt x="3611" y="247769"/>
                  </a:lnTo>
                  <a:lnTo>
                    <a:pt x="13462" y="262382"/>
                  </a:lnTo>
                  <a:lnTo>
                    <a:pt x="28074" y="272232"/>
                  </a:lnTo>
                  <a:lnTo>
                    <a:pt x="45974" y="275844"/>
                  </a:lnTo>
                  <a:lnTo>
                    <a:pt x="1055878" y="275844"/>
                  </a:lnTo>
                  <a:lnTo>
                    <a:pt x="1073777" y="272232"/>
                  </a:lnTo>
                  <a:lnTo>
                    <a:pt x="1088390" y="262382"/>
                  </a:lnTo>
                  <a:lnTo>
                    <a:pt x="1098240" y="247769"/>
                  </a:lnTo>
                  <a:lnTo>
                    <a:pt x="1101852" y="229870"/>
                  </a:lnTo>
                  <a:lnTo>
                    <a:pt x="1101852" y="45974"/>
                  </a:lnTo>
                  <a:lnTo>
                    <a:pt x="1098240" y="28074"/>
                  </a:lnTo>
                  <a:lnTo>
                    <a:pt x="1088390" y="13462"/>
                  </a:lnTo>
                  <a:lnTo>
                    <a:pt x="1073777" y="3611"/>
                  </a:lnTo>
                  <a:lnTo>
                    <a:pt x="1055878" y="0"/>
                  </a:lnTo>
                  <a:close/>
                </a:path>
              </a:pathLst>
            </a:custGeom>
            <a:solidFill>
              <a:srgbClr val="A823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02738" y="1158621"/>
            <a:ext cx="64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Material 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Proc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2463" y="1218691"/>
            <a:ext cx="1911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Battery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38600" y="806234"/>
            <a:ext cx="2257425" cy="382905"/>
            <a:chOff x="4038600" y="806234"/>
            <a:chExt cx="2257425" cy="38290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600" y="806234"/>
              <a:ext cx="2257044" cy="3824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0119" y="853401"/>
              <a:ext cx="792467" cy="32160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081271" y="826008"/>
              <a:ext cx="2176780" cy="302260"/>
            </a:xfrm>
            <a:custGeom>
              <a:avLst/>
              <a:gdLst/>
              <a:ahLst/>
              <a:cxnLst/>
              <a:rect l="l" t="t" r="r" b="b"/>
              <a:pathLst>
                <a:path w="2176779" h="302259">
                  <a:moveTo>
                    <a:pt x="2125979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251459"/>
                  </a:lnTo>
                  <a:lnTo>
                    <a:pt x="3946" y="271051"/>
                  </a:lnTo>
                  <a:lnTo>
                    <a:pt x="14716" y="287035"/>
                  </a:lnTo>
                  <a:lnTo>
                    <a:pt x="30700" y="297805"/>
                  </a:lnTo>
                  <a:lnTo>
                    <a:pt x="50291" y="301751"/>
                  </a:lnTo>
                  <a:lnTo>
                    <a:pt x="2125979" y="301751"/>
                  </a:lnTo>
                  <a:lnTo>
                    <a:pt x="2145571" y="297805"/>
                  </a:lnTo>
                  <a:lnTo>
                    <a:pt x="2161555" y="287035"/>
                  </a:lnTo>
                  <a:lnTo>
                    <a:pt x="2172325" y="271051"/>
                  </a:lnTo>
                  <a:lnTo>
                    <a:pt x="2176272" y="251459"/>
                  </a:lnTo>
                  <a:lnTo>
                    <a:pt x="2176272" y="50291"/>
                  </a:lnTo>
                  <a:lnTo>
                    <a:pt x="2172325" y="30700"/>
                  </a:lnTo>
                  <a:lnTo>
                    <a:pt x="2161555" y="14716"/>
                  </a:lnTo>
                  <a:lnTo>
                    <a:pt x="2145571" y="3946"/>
                  </a:lnTo>
                  <a:lnTo>
                    <a:pt x="2125979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68671" y="892302"/>
            <a:ext cx="599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stream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36064" y="807562"/>
            <a:ext cx="4235450" cy="360045"/>
            <a:chOff x="6736064" y="807562"/>
            <a:chExt cx="4235450" cy="36004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6064" y="807562"/>
              <a:ext cx="4235228" cy="3599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00288" y="844257"/>
              <a:ext cx="908316" cy="32160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769608" y="818388"/>
              <a:ext cx="4173220" cy="297180"/>
            </a:xfrm>
            <a:custGeom>
              <a:avLst/>
              <a:gdLst/>
              <a:ahLst/>
              <a:cxnLst/>
              <a:rect l="l" t="t" r="r" b="b"/>
              <a:pathLst>
                <a:path w="4173220" h="297180">
                  <a:moveTo>
                    <a:pt x="4123182" y="0"/>
                  </a:moveTo>
                  <a:lnTo>
                    <a:pt x="49530" y="0"/>
                  </a:lnTo>
                  <a:lnTo>
                    <a:pt x="30271" y="3899"/>
                  </a:lnTo>
                  <a:lnTo>
                    <a:pt x="14525" y="14525"/>
                  </a:lnTo>
                  <a:lnTo>
                    <a:pt x="3899" y="30271"/>
                  </a:lnTo>
                  <a:lnTo>
                    <a:pt x="0" y="49529"/>
                  </a:lnTo>
                  <a:lnTo>
                    <a:pt x="0" y="247650"/>
                  </a:lnTo>
                  <a:lnTo>
                    <a:pt x="3899" y="266908"/>
                  </a:lnTo>
                  <a:lnTo>
                    <a:pt x="14525" y="282654"/>
                  </a:lnTo>
                  <a:lnTo>
                    <a:pt x="30271" y="293280"/>
                  </a:lnTo>
                  <a:lnTo>
                    <a:pt x="49530" y="297179"/>
                  </a:lnTo>
                  <a:lnTo>
                    <a:pt x="4123182" y="297179"/>
                  </a:lnTo>
                  <a:lnTo>
                    <a:pt x="4142440" y="293280"/>
                  </a:lnTo>
                  <a:lnTo>
                    <a:pt x="4158186" y="282654"/>
                  </a:lnTo>
                  <a:lnTo>
                    <a:pt x="4168812" y="266908"/>
                  </a:lnTo>
                  <a:lnTo>
                    <a:pt x="4172712" y="247650"/>
                  </a:lnTo>
                  <a:lnTo>
                    <a:pt x="4172712" y="49529"/>
                  </a:lnTo>
                  <a:lnTo>
                    <a:pt x="4168812" y="30271"/>
                  </a:lnTo>
                  <a:lnTo>
                    <a:pt x="4158186" y="14525"/>
                  </a:lnTo>
                  <a:lnTo>
                    <a:pt x="4142440" y="3899"/>
                  </a:lnTo>
                  <a:lnTo>
                    <a:pt x="4123182" y="0"/>
                  </a:lnTo>
                  <a:close/>
                </a:path>
              </a:pathLst>
            </a:custGeom>
            <a:solidFill>
              <a:srgbClr val="DF2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499093" y="882777"/>
            <a:ext cx="715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tream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97991" y="1478280"/>
            <a:ext cx="2767965" cy="684530"/>
            <a:chOff x="697991" y="1478280"/>
            <a:chExt cx="2767965" cy="68453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2012" y="1479804"/>
              <a:ext cx="1083564" cy="6827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7991" y="1478280"/>
              <a:ext cx="1082039" cy="682751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73240" y="1342644"/>
            <a:ext cx="1275588" cy="80162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82940" y="1353311"/>
            <a:ext cx="1277111" cy="80467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662159" y="1353311"/>
            <a:ext cx="1115568" cy="79095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62940" y="1475232"/>
            <a:ext cx="5234940" cy="3007360"/>
            <a:chOff x="662940" y="1475232"/>
            <a:chExt cx="5234940" cy="3007360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" y="4097985"/>
              <a:ext cx="1158240" cy="38409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5548" y="4158945"/>
              <a:ext cx="569988" cy="29418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05612" y="4117848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71" y="3968"/>
                  </a:lnTo>
                  <a:lnTo>
                    <a:pt x="14805" y="14795"/>
                  </a:lnTo>
                  <a:lnTo>
                    <a:pt x="3972" y="30861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72" y="272414"/>
                  </a:lnTo>
                  <a:lnTo>
                    <a:pt x="14805" y="288480"/>
                  </a:lnTo>
                  <a:lnTo>
                    <a:pt x="30871" y="299307"/>
                  </a:lnTo>
                  <a:lnTo>
                    <a:pt x="50545" y="303275"/>
                  </a:lnTo>
                  <a:lnTo>
                    <a:pt x="1026921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8" y="252729"/>
                  </a:lnTo>
                  <a:lnTo>
                    <a:pt x="1077468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2460" y="1475232"/>
              <a:ext cx="1455419" cy="728472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047089" y="4193540"/>
            <a:ext cx="3937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Ba</a:t>
            </a:r>
            <a:r>
              <a:rPr sz="800" b="1" dirty="0">
                <a:latin typeface="Arial"/>
                <a:cs typeface="Arial"/>
              </a:rPr>
              <a:t>uxite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62940" y="3371037"/>
            <a:ext cx="1158240" cy="384175"/>
            <a:chOff x="662940" y="3371037"/>
            <a:chExt cx="1158240" cy="384175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" y="3371037"/>
              <a:ext cx="1158240" cy="3840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9076" y="3431997"/>
              <a:ext cx="502958" cy="29418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05612" y="3390900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71" y="3968"/>
                  </a:lnTo>
                  <a:lnTo>
                    <a:pt x="14805" y="14795"/>
                  </a:lnTo>
                  <a:lnTo>
                    <a:pt x="3972" y="30861"/>
                  </a:lnTo>
                  <a:lnTo>
                    <a:pt x="0" y="50546"/>
                  </a:lnTo>
                  <a:lnTo>
                    <a:pt x="0" y="252730"/>
                  </a:lnTo>
                  <a:lnTo>
                    <a:pt x="3972" y="272415"/>
                  </a:lnTo>
                  <a:lnTo>
                    <a:pt x="14805" y="288480"/>
                  </a:lnTo>
                  <a:lnTo>
                    <a:pt x="30871" y="299307"/>
                  </a:lnTo>
                  <a:lnTo>
                    <a:pt x="50545" y="303275"/>
                  </a:lnTo>
                  <a:lnTo>
                    <a:pt x="1026921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8" y="252730"/>
                  </a:lnTo>
                  <a:lnTo>
                    <a:pt x="1077468" y="50546"/>
                  </a:lnTo>
                  <a:lnTo>
                    <a:pt x="1073499" y="30861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80617" y="3466591"/>
            <a:ext cx="3251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cke</a:t>
            </a:r>
            <a:r>
              <a:rPr sz="800" b="1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62940" y="3727665"/>
            <a:ext cx="1158240" cy="386080"/>
            <a:chOff x="662940" y="3727665"/>
            <a:chExt cx="1158240" cy="386080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2940" y="3727665"/>
              <a:ext cx="1158240" cy="38561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1060" y="3788613"/>
              <a:ext cx="758977" cy="29418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05612" y="3747515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799"/>
                  </a:lnTo>
                  <a:lnTo>
                    <a:pt x="1026668" y="304799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3999"/>
                  </a:lnTo>
                  <a:lnTo>
                    <a:pt x="1077468" y="50799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52601" y="3823842"/>
            <a:ext cx="5822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ngan</a:t>
            </a:r>
            <a:r>
              <a:rPr sz="800" b="1" spc="-5" dirty="0">
                <a:latin typeface="Arial"/>
                <a:cs typeface="Arial"/>
              </a:rPr>
              <a:t>es</a:t>
            </a: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62940" y="3015945"/>
            <a:ext cx="1158240" cy="384175"/>
            <a:chOff x="662940" y="3015945"/>
            <a:chExt cx="1158240" cy="384175"/>
          </a:xfrm>
        </p:grpSpPr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" y="3015945"/>
              <a:ext cx="1158240" cy="38409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1456" y="3076905"/>
              <a:ext cx="519658" cy="29418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05612" y="3035807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71" y="3968"/>
                  </a:lnTo>
                  <a:lnTo>
                    <a:pt x="14805" y="14795"/>
                  </a:lnTo>
                  <a:lnTo>
                    <a:pt x="3972" y="30860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72" y="272414"/>
                  </a:lnTo>
                  <a:lnTo>
                    <a:pt x="14805" y="288480"/>
                  </a:lnTo>
                  <a:lnTo>
                    <a:pt x="30871" y="299307"/>
                  </a:lnTo>
                  <a:lnTo>
                    <a:pt x="50545" y="303275"/>
                  </a:lnTo>
                  <a:lnTo>
                    <a:pt x="1026921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8" y="252729"/>
                  </a:lnTo>
                  <a:lnTo>
                    <a:pt x="1077468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EB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073302" y="3111754"/>
            <a:ext cx="3429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obalt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62940" y="2298153"/>
            <a:ext cx="1158240" cy="386080"/>
            <a:chOff x="662940" y="2298153"/>
            <a:chExt cx="1158240" cy="386080"/>
          </a:xfrm>
        </p:grpSpPr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2940" y="2298153"/>
              <a:ext cx="1158240" cy="38561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4024" y="2359101"/>
              <a:ext cx="573011" cy="29418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05612" y="231800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EB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045870" y="2393950"/>
            <a:ext cx="3949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hium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62940" y="2657805"/>
            <a:ext cx="1158240" cy="384175"/>
            <a:chOff x="662940" y="2657805"/>
            <a:chExt cx="1158240" cy="384175"/>
          </a:xfrm>
        </p:grpSpPr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" y="2657805"/>
              <a:ext cx="1158240" cy="3840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9348" y="2718765"/>
              <a:ext cx="723912" cy="29418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5612" y="2677668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30">
                  <a:moveTo>
                    <a:pt x="1026921" y="0"/>
                  </a:moveTo>
                  <a:lnTo>
                    <a:pt x="50545" y="0"/>
                  </a:lnTo>
                  <a:lnTo>
                    <a:pt x="30871" y="3968"/>
                  </a:lnTo>
                  <a:lnTo>
                    <a:pt x="14805" y="14795"/>
                  </a:lnTo>
                  <a:lnTo>
                    <a:pt x="3972" y="30861"/>
                  </a:lnTo>
                  <a:lnTo>
                    <a:pt x="0" y="50546"/>
                  </a:lnTo>
                  <a:lnTo>
                    <a:pt x="0" y="252730"/>
                  </a:lnTo>
                  <a:lnTo>
                    <a:pt x="3972" y="272415"/>
                  </a:lnTo>
                  <a:lnTo>
                    <a:pt x="14805" y="288480"/>
                  </a:lnTo>
                  <a:lnTo>
                    <a:pt x="30871" y="299307"/>
                  </a:lnTo>
                  <a:lnTo>
                    <a:pt x="50545" y="303276"/>
                  </a:lnTo>
                  <a:lnTo>
                    <a:pt x="1026921" y="303276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5"/>
                  </a:lnTo>
                  <a:lnTo>
                    <a:pt x="1077468" y="252730"/>
                  </a:lnTo>
                  <a:lnTo>
                    <a:pt x="1077468" y="50546"/>
                  </a:lnTo>
                  <a:lnTo>
                    <a:pt x="1073499" y="30861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70889" y="2753360"/>
            <a:ext cx="5473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Phosph</a:t>
            </a:r>
            <a:r>
              <a:rPr sz="800" b="1" spc="-5" dirty="0">
                <a:latin typeface="Arial"/>
                <a:cs typeface="Arial"/>
              </a:rPr>
              <a:t>at</a:t>
            </a: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62940" y="4468317"/>
            <a:ext cx="1158240" cy="384175"/>
            <a:chOff x="662940" y="4468317"/>
            <a:chExt cx="1158240" cy="384175"/>
          </a:xfrm>
        </p:grpSpPr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" y="4468317"/>
              <a:ext cx="1158240" cy="38409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640" y="4529277"/>
              <a:ext cx="621830" cy="29418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05612" y="4488179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71" y="3968"/>
                  </a:lnTo>
                  <a:lnTo>
                    <a:pt x="14805" y="14795"/>
                  </a:lnTo>
                  <a:lnTo>
                    <a:pt x="3972" y="30861"/>
                  </a:lnTo>
                  <a:lnTo>
                    <a:pt x="0" y="50546"/>
                  </a:lnTo>
                  <a:lnTo>
                    <a:pt x="0" y="252730"/>
                  </a:lnTo>
                  <a:lnTo>
                    <a:pt x="3972" y="272415"/>
                  </a:lnTo>
                  <a:lnTo>
                    <a:pt x="14805" y="288480"/>
                  </a:lnTo>
                  <a:lnTo>
                    <a:pt x="30871" y="299307"/>
                  </a:lnTo>
                  <a:lnTo>
                    <a:pt x="50545" y="303276"/>
                  </a:lnTo>
                  <a:lnTo>
                    <a:pt x="1026921" y="303276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5"/>
                  </a:lnTo>
                  <a:lnTo>
                    <a:pt x="1077468" y="252730"/>
                  </a:lnTo>
                  <a:lnTo>
                    <a:pt x="1077468" y="50546"/>
                  </a:lnTo>
                  <a:lnTo>
                    <a:pt x="1073499" y="30861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21181" y="4564126"/>
            <a:ext cx="44513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Gr</a:t>
            </a:r>
            <a:r>
              <a:rPr sz="800" b="1" spc="-1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phi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62940" y="4841697"/>
            <a:ext cx="1158240" cy="384175"/>
            <a:chOff x="662940" y="4841697"/>
            <a:chExt cx="1158240" cy="384175"/>
          </a:xfrm>
        </p:grpSpPr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" y="4841697"/>
              <a:ext cx="1158240" cy="38409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1644" y="4902657"/>
              <a:ext cx="559333" cy="29418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05612" y="4861559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71" y="3968"/>
                  </a:lnTo>
                  <a:lnTo>
                    <a:pt x="14805" y="14795"/>
                  </a:lnTo>
                  <a:lnTo>
                    <a:pt x="3972" y="30861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72" y="272414"/>
                  </a:lnTo>
                  <a:lnTo>
                    <a:pt x="14805" y="288480"/>
                  </a:lnTo>
                  <a:lnTo>
                    <a:pt x="30871" y="299307"/>
                  </a:lnTo>
                  <a:lnTo>
                    <a:pt x="50545" y="303275"/>
                  </a:lnTo>
                  <a:lnTo>
                    <a:pt x="1026921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8" y="252729"/>
                  </a:lnTo>
                  <a:lnTo>
                    <a:pt x="1077468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53185" y="4937505"/>
            <a:ext cx="3822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opper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336292" y="3017481"/>
            <a:ext cx="1158240" cy="416559"/>
            <a:chOff x="2336292" y="3017481"/>
            <a:chExt cx="1158240" cy="416559"/>
          </a:xfrm>
        </p:grpSpPr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36292" y="3017481"/>
              <a:ext cx="1158227" cy="38561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13660" y="3017520"/>
              <a:ext cx="605053" cy="41605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378964" y="3037332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2704845" y="3052318"/>
            <a:ext cx="42799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Cobalt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Arial MT"/>
                <a:cs typeface="Arial MT"/>
              </a:rPr>
              <a:t>S</a:t>
            </a:r>
            <a:r>
              <a:rPr sz="800" spc="-5" dirty="0">
                <a:latin typeface="Arial MT"/>
                <a:cs typeface="Arial MT"/>
              </a:rPr>
              <a:t>u</a:t>
            </a:r>
            <a:r>
              <a:rPr sz="800" dirty="0">
                <a:latin typeface="Arial MT"/>
                <a:cs typeface="Arial MT"/>
              </a:rPr>
              <a:t>lp</a:t>
            </a:r>
            <a:r>
              <a:rPr sz="800" spc="-5" dirty="0">
                <a:latin typeface="Arial MT"/>
                <a:cs typeface="Arial MT"/>
              </a:rPr>
              <a:t>ha</a:t>
            </a:r>
            <a:r>
              <a:rPr sz="800" dirty="0">
                <a:latin typeface="Arial MT"/>
                <a:cs typeface="Arial MT"/>
              </a:rPr>
              <a:t>te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325623" y="2298153"/>
            <a:ext cx="1158240" cy="416559"/>
            <a:chOff x="2325623" y="2298153"/>
            <a:chExt cx="1158240" cy="416559"/>
          </a:xfrm>
        </p:grpSpPr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25623" y="2298153"/>
              <a:ext cx="1158227" cy="38561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45663" y="2298192"/>
              <a:ext cx="498348" cy="41605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368295" y="231800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2711450" y="2332989"/>
            <a:ext cx="39433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20955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LiOH/ </a:t>
            </a:r>
            <a:r>
              <a:rPr sz="800" b="1" spc="-2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750" b="1" spc="7" baseline="-22222" dirty="0">
                <a:latin typeface="Arial"/>
                <a:cs typeface="Arial"/>
              </a:rPr>
              <a:t>2</a:t>
            </a:r>
            <a:r>
              <a:rPr sz="800" b="1" spc="-5" dirty="0">
                <a:latin typeface="Arial"/>
                <a:cs typeface="Arial"/>
              </a:rPr>
              <a:t>CO</a:t>
            </a:r>
            <a:r>
              <a:rPr sz="750" b="1" spc="22" baseline="-22222" dirty="0">
                <a:latin typeface="Arial"/>
                <a:cs typeface="Arial"/>
              </a:rPr>
              <a:t>3</a:t>
            </a:r>
            <a:endParaRPr sz="750" baseline="-22222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359151" y="4858461"/>
            <a:ext cx="1158240" cy="384175"/>
            <a:chOff x="2359151" y="4858461"/>
            <a:chExt cx="1158240" cy="384175"/>
          </a:xfrm>
        </p:grpSpPr>
        <p:pic>
          <p:nvPicPr>
            <p:cNvPr id="92" name="object 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59151" y="4858461"/>
              <a:ext cx="1158239" cy="38409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11551" y="4919421"/>
              <a:ext cx="853452" cy="29418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401823" y="4878323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2" y="0"/>
                  </a:moveTo>
                  <a:lnTo>
                    <a:pt x="50545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5"/>
                  </a:lnTo>
                  <a:lnTo>
                    <a:pt x="0" y="252730"/>
                  </a:lnTo>
                  <a:lnTo>
                    <a:pt x="3968" y="272415"/>
                  </a:lnTo>
                  <a:lnTo>
                    <a:pt x="14795" y="288480"/>
                  </a:lnTo>
                  <a:lnTo>
                    <a:pt x="30861" y="299307"/>
                  </a:lnTo>
                  <a:lnTo>
                    <a:pt x="50545" y="303275"/>
                  </a:lnTo>
                  <a:lnTo>
                    <a:pt x="1026922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7" y="252730"/>
                  </a:lnTo>
                  <a:lnTo>
                    <a:pt x="1077467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602229" y="4954651"/>
            <a:ext cx="6756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opper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eta</a:t>
            </a:r>
            <a:r>
              <a:rPr sz="800" b="1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363723" y="5265420"/>
            <a:ext cx="1158240" cy="416559"/>
            <a:chOff x="2363723" y="5265420"/>
            <a:chExt cx="1158240" cy="416559"/>
          </a:xfrm>
        </p:grpSpPr>
        <p:pic>
          <p:nvPicPr>
            <p:cNvPr id="97" name="object 9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63723" y="5265420"/>
              <a:ext cx="1158227" cy="38561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94787" y="5265420"/>
              <a:ext cx="897648" cy="41605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406395" y="5285232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2585720" y="5301488"/>
            <a:ext cx="7207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Polyethylene/ </a:t>
            </a:r>
            <a:r>
              <a:rPr sz="800" b="1" spc="-2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Pol</a:t>
            </a:r>
            <a:r>
              <a:rPr sz="800" b="1" spc="-40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prop</a:t>
            </a:r>
            <a:r>
              <a:rPr sz="800" b="1" spc="-40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ne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797557" y="4460747"/>
            <a:ext cx="3402965" cy="607695"/>
            <a:chOff x="1797557" y="4460747"/>
            <a:chExt cx="3402965" cy="607695"/>
          </a:xfrm>
        </p:grpSpPr>
        <p:sp>
          <p:nvSpPr>
            <p:cNvPr id="102" name="object 102"/>
            <p:cNvSpPr/>
            <p:nvPr/>
          </p:nvSpPr>
          <p:spPr>
            <a:xfrm>
              <a:off x="1797557" y="4991861"/>
              <a:ext cx="587375" cy="76200"/>
            </a:xfrm>
            <a:custGeom>
              <a:avLst/>
              <a:gdLst/>
              <a:ahLst/>
              <a:cxnLst/>
              <a:rect l="l" t="t" r="r" b="b"/>
              <a:pathLst>
                <a:path w="587375" h="76200">
                  <a:moveTo>
                    <a:pt x="510921" y="0"/>
                  </a:moveTo>
                  <a:lnTo>
                    <a:pt x="510921" y="76200"/>
                  </a:lnTo>
                  <a:lnTo>
                    <a:pt x="561721" y="50800"/>
                  </a:lnTo>
                  <a:lnTo>
                    <a:pt x="523621" y="50800"/>
                  </a:lnTo>
                  <a:lnTo>
                    <a:pt x="523621" y="25400"/>
                  </a:lnTo>
                  <a:lnTo>
                    <a:pt x="561721" y="25400"/>
                  </a:lnTo>
                  <a:lnTo>
                    <a:pt x="510921" y="0"/>
                  </a:lnTo>
                  <a:close/>
                </a:path>
                <a:path w="587375" h="76200">
                  <a:moveTo>
                    <a:pt x="51092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10921" y="50800"/>
                  </a:lnTo>
                  <a:lnTo>
                    <a:pt x="510921" y="25400"/>
                  </a:lnTo>
                  <a:close/>
                </a:path>
                <a:path w="587375" h="76200">
                  <a:moveTo>
                    <a:pt x="561721" y="25400"/>
                  </a:moveTo>
                  <a:lnTo>
                    <a:pt x="523621" y="25400"/>
                  </a:lnTo>
                  <a:lnTo>
                    <a:pt x="523621" y="50800"/>
                  </a:lnTo>
                  <a:lnTo>
                    <a:pt x="561721" y="50800"/>
                  </a:lnTo>
                  <a:lnTo>
                    <a:pt x="587121" y="38100"/>
                  </a:lnTo>
                  <a:lnTo>
                    <a:pt x="561721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9911" y="4469677"/>
              <a:ext cx="1139987" cy="36767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05655" y="4460747"/>
              <a:ext cx="1048499" cy="41605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093463" y="4480559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197222" y="4496561"/>
            <a:ext cx="87121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Spherical,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coated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latin typeface="Arial MT"/>
                <a:cs typeface="Arial MT"/>
              </a:rPr>
              <a:t>graphite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4059935" y="4859985"/>
            <a:ext cx="1158240" cy="384175"/>
            <a:chOff x="4059935" y="4859985"/>
            <a:chExt cx="1158240" cy="384175"/>
          </a:xfrm>
        </p:grpSpPr>
        <p:pic>
          <p:nvPicPr>
            <p:cNvPr id="108" name="object 10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59935" y="4859985"/>
              <a:ext cx="1158227" cy="38409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68723" y="4920945"/>
              <a:ext cx="740689" cy="29418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102607" y="4879847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68" y="272414"/>
                  </a:lnTo>
                  <a:lnTo>
                    <a:pt x="14795" y="288480"/>
                  </a:lnTo>
                  <a:lnTo>
                    <a:pt x="30860" y="299307"/>
                  </a:lnTo>
                  <a:lnTo>
                    <a:pt x="50545" y="303275"/>
                  </a:lnTo>
                  <a:lnTo>
                    <a:pt x="1026921" y="303275"/>
                  </a:lnTo>
                  <a:lnTo>
                    <a:pt x="1046606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7" y="252729"/>
                  </a:lnTo>
                  <a:lnTo>
                    <a:pt x="1077467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6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4360290" y="4956175"/>
            <a:ext cx="5632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opper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dirty="0">
                <a:latin typeface="Arial"/>
                <a:cs typeface="Arial"/>
              </a:rPr>
              <a:t>oil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3480053" y="3974519"/>
            <a:ext cx="2808605" cy="1096645"/>
            <a:chOff x="3480053" y="3974519"/>
            <a:chExt cx="2808605" cy="1096645"/>
          </a:xfrm>
        </p:grpSpPr>
        <p:sp>
          <p:nvSpPr>
            <p:cNvPr id="113" name="object 113"/>
            <p:cNvSpPr/>
            <p:nvPr/>
          </p:nvSpPr>
          <p:spPr>
            <a:xfrm>
              <a:off x="3480053" y="4994656"/>
              <a:ext cx="624205" cy="76200"/>
            </a:xfrm>
            <a:custGeom>
              <a:avLst/>
              <a:gdLst/>
              <a:ahLst/>
              <a:cxnLst/>
              <a:rect l="l" t="t" r="r" b="b"/>
              <a:pathLst>
                <a:path w="624204" h="76200">
                  <a:moveTo>
                    <a:pt x="547708" y="50895"/>
                  </a:moveTo>
                  <a:lnTo>
                    <a:pt x="547624" y="76200"/>
                  </a:lnTo>
                  <a:lnTo>
                    <a:pt x="598594" y="50927"/>
                  </a:lnTo>
                  <a:lnTo>
                    <a:pt x="560451" y="50927"/>
                  </a:lnTo>
                  <a:lnTo>
                    <a:pt x="547708" y="50895"/>
                  </a:lnTo>
                  <a:close/>
                </a:path>
                <a:path w="624204" h="76200">
                  <a:moveTo>
                    <a:pt x="547793" y="25495"/>
                  </a:moveTo>
                  <a:lnTo>
                    <a:pt x="547708" y="50895"/>
                  </a:lnTo>
                  <a:lnTo>
                    <a:pt x="560451" y="50927"/>
                  </a:lnTo>
                  <a:lnTo>
                    <a:pt x="560451" y="25527"/>
                  </a:lnTo>
                  <a:lnTo>
                    <a:pt x="547793" y="25495"/>
                  </a:lnTo>
                  <a:close/>
                </a:path>
                <a:path w="624204" h="76200">
                  <a:moveTo>
                    <a:pt x="547878" y="0"/>
                  </a:moveTo>
                  <a:lnTo>
                    <a:pt x="547793" y="25495"/>
                  </a:lnTo>
                  <a:lnTo>
                    <a:pt x="560451" y="25527"/>
                  </a:lnTo>
                  <a:lnTo>
                    <a:pt x="560451" y="50927"/>
                  </a:lnTo>
                  <a:lnTo>
                    <a:pt x="598594" y="50927"/>
                  </a:lnTo>
                  <a:lnTo>
                    <a:pt x="623951" y="38354"/>
                  </a:lnTo>
                  <a:lnTo>
                    <a:pt x="547878" y="0"/>
                  </a:lnTo>
                  <a:close/>
                </a:path>
                <a:path w="624204" h="76200">
                  <a:moveTo>
                    <a:pt x="0" y="24130"/>
                  </a:moveTo>
                  <a:lnTo>
                    <a:pt x="0" y="49530"/>
                  </a:lnTo>
                  <a:lnTo>
                    <a:pt x="547708" y="50895"/>
                  </a:lnTo>
                  <a:lnTo>
                    <a:pt x="547793" y="25495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12913" y="3974519"/>
              <a:ext cx="375368" cy="90843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69507" y="4171175"/>
              <a:ext cx="294182" cy="515124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5946647" y="3985260"/>
              <a:ext cx="312420" cy="845819"/>
            </a:xfrm>
            <a:custGeom>
              <a:avLst/>
              <a:gdLst/>
              <a:ahLst/>
              <a:cxnLst/>
              <a:rect l="l" t="t" r="r" b="b"/>
              <a:pathLst>
                <a:path w="312420" h="845820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793750"/>
                  </a:lnTo>
                  <a:lnTo>
                    <a:pt x="4099" y="813994"/>
                  </a:lnTo>
                  <a:lnTo>
                    <a:pt x="15271" y="830548"/>
                  </a:lnTo>
                  <a:lnTo>
                    <a:pt x="31825" y="841720"/>
                  </a:lnTo>
                  <a:lnTo>
                    <a:pt x="52069" y="845819"/>
                  </a:lnTo>
                  <a:lnTo>
                    <a:pt x="260350" y="845819"/>
                  </a:lnTo>
                  <a:lnTo>
                    <a:pt x="280594" y="841720"/>
                  </a:lnTo>
                  <a:lnTo>
                    <a:pt x="297148" y="830548"/>
                  </a:lnTo>
                  <a:lnTo>
                    <a:pt x="308320" y="813994"/>
                  </a:lnTo>
                  <a:lnTo>
                    <a:pt x="312419" y="793750"/>
                  </a:lnTo>
                  <a:lnTo>
                    <a:pt x="312419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6036584" y="4240397"/>
            <a:ext cx="139700" cy="33845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node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3484626" y="4597146"/>
            <a:ext cx="2818765" cy="1209675"/>
            <a:chOff x="3484626" y="4597146"/>
            <a:chExt cx="2818765" cy="1209675"/>
          </a:xfrm>
        </p:grpSpPr>
        <p:sp>
          <p:nvSpPr>
            <p:cNvPr id="119" name="object 119"/>
            <p:cNvSpPr/>
            <p:nvPr/>
          </p:nvSpPr>
          <p:spPr>
            <a:xfrm>
              <a:off x="3484626" y="4597146"/>
              <a:ext cx="2462530" cy="879475"/>
            </a:xfrm>
            <a:custGeom>
              <a:avLst/>
              <a:gdLst/>
              <a:ahLst/>
              <a:cxnLst/>
              <a:rect l="l" t="t" r="r" b="b"/>
              <a:pathLst>
                <a:path w="2462529" h="879475">
                  <a:moveTo>
                    <a:pt x="2458085" y="38100"/>
                  </a:moveTo>
                  <a:lnTo>
                    <a:pt x="2432685" y="25400"/>
                  </a:lnTo>
                  <a:lnTo>
                    <a:pt x="2381885" y="0"/>
                  </a:lnTo>
                  <a:lnTo>
                    <a:pt x="2381885" y="25400"/>
                  </a:lnTo>
                  <a:lnTo>
                    <a:pt x="1690116" y="25400"/>
                  </a:lnTo>
                  <a:lnTo>
                    <a:pt x="1690116" y="50800"/>
                  </a:lnTo>
                  <a:lnTo>
                    <a:pt x="2381885" y="50800"/>
                  </a:lnTo>
                  <a:lnTo>
                    <a:pt x="2381885" y="76200"/>
                  </a:lnTo>
                  <a:lnTo>
                    <a:pt x="2432685" y="50800"/>
                  </a:lnTo>
                  <a:lnTo>
                    <a:pt x="2458085" y="38100"/>
                  </a:lnTo>
                  <a:close/>
                </a:path>
                <a:path w="2462529" h="879475">
                  <a:moveTo>
                    <a:pt x="2462022" y="841248"/>
                  </a:moveTo>
                  <a:lnTo>
                    <a:pt x="2436622" y="828548"/>
                  </a:lnTo>
                  <a:lnTo>
                    <a:pt x="2385822" y="803148"/>
                  </a:lnTo>
                  <a:lnTo>
                    <a:pt x="2385822" y="828560"/>
                  </a:lnTo>
                  <a:lnTo>
                    <a:pt x="0" y="829056"/>
                  </a:lnTo>
                  <a:lnTo>
                    <a:pt x="0" y="854456"/>
                  </a:lnTo>
                  <a:lnTo>
                    <a:pt x="2385809" y="853960"/>
                  </a:lnTo>
                  <a:lnTo>
                    <a:pt x="2385822" y="879348"/>
                  </a:lnTo>
                  <a:lnTo>
                    <a:pt x="2462022" y="8412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74742" y="4626102"/>
              <a:ext cx="379730" cy="419100"/>
            </a:xfrm>
            <a:custGeom>
              <a:avLst/>
              <a:gdLst/>
              <a:ahLst/>
              <a:cxnLst/>
              <a:rect l="l" t="t" r="r" b="b"/>
              <a:pathLst>
                <a:path w="379729" h="419100">
                  <a:moveTo>
                    <a:pt x="0" y="417575"/>
                  </a:moveTo>
                  <a:lnTo>
                    <a:pt x="379603" y="417575"/>
                  </a:lnTo>
                </a:path>
                <a:path w="379729" h="419100">
                  <a:moveTo>
                    <a:pt x="373380" y="418846"/>
                  </a:moveTo>
                  <a:lnTo>
                    <a:pt x="3733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10072" y="4878324"/>
              <a:ext cx="393242" cy="92811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75604" y="5004816"/>
              <a:ext cx="294182" cy="678205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5952744" y="4898136"/>
              <a:ext cx="312420" cy="847725"/>
            </a:xfrm>
            <a:custGeom>
              <a:avLst/>
              <a:gdLst/>
              <a:ahLst/>
              <a:cxnLst/>
              <a:rect l="l" t="t" r="r" b="b"/>
              <a:pathLst>
                <a:path w="312420" h="84772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795273"/>
                  </a:lnTo>
                  <a:lnTo>
                    <a:pt x="4099" y="815540"/>
                  </a:lnTo>
                  <a:lnTo>
                    <a:pt x="15271" y="832091"/>
                  </a:lnTo>
                  <a:lnTo>
                    <a:pt x="31825" y="843251"/>
                  </a:lnTo>
                  <a:lnTo>
                    <a:pt x="52069" y="847344"/>
                  </a:lnTo>
                  <a:lnTo>
                    <a:pt x="260350" y="847344"/>
                  </a:lnTo>
                  <a:lnTo>
                    <a:pt x="280594" y="843251"/>
                  </a:lnTo>
                  <a:lnTo>
                    <a:pt x="297148" y="832091"/>
                  </a:lnTo>
                  <a:lnTo>
                    <a:pt x="308320" y="815540"/>
                  </a:lnTo>
                  <a:lnTo>
                    <a:pt x="312419" y="795273"/>
                  </a:lnTo>
                  <a:lnTo>
                    <a:pt x="312419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6042680" y="5073698"/>
            <a:ext cx="139700" cy="50101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Separator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760982" y="3052527"/>
            <a:ext cx="4533900" cy="1619885"/>
            <a:chOff x="1760982" y="3052527"/>
            <a:chExt cx="4533900" cy="1619885"/>
          </a:xfrm>
        </p:grpSpPr>
        <p:sp>
          <p:nvSpPr>
            <p:cNvPr id="126" name="object 126"/>
            <p:cNvSpPr/>
            <p:nvPr/>
          </p:nvSpPr>
          <p:spPr>
            <a:xfrm>
              <a:off x="1760982" y="4595622"/>
              <a:ext cx="2333625" cy="76200"/>
            </a:xfrm>
            <a:custGeom>
              <a:avLst/>
              <a:gdLst/>
              <a:ahLst/>
              <a:cxnLst/>
              <a:rect l="l" t="t" r="r" b="b"/>
              <a:pathLst>
                <a:path w="2333625" h="76200">
                  <a:moveTo>
                    <a:pt x="2307844" y="25400"/>
                  </a:moveTo>
                  <a:lnTo>
                    <a:pt x="2269744" y="25400"/>
                  </a:lnTo>
                  <a:lnTo>
                    <a:pt x="2269744" y="50800"/>
                  </a:lnTo>
                  <a:lnTo>
                    <a:pt x="2257044" y="50807"/>
                  </a:lnTo>
                  <a:lnTo>
                    <a:pt x="2257044" y="76200"/>
                  </a:lnTo>
                  <a:lnTo>
                    <a:pt x="2333244" y="38100"/>
                  </a:lnTo>
                  <a:lnTo>
                    <a:pt x="2307844" y="25400"/>
                  </a:lnTo>
                  <a:close/>
                </a:path>
                <a:path w="2333625" h="76200">
                  <a:moveTo>
                    <a:pt x="2257044" y="25407"/>
                  </a:moveTo>
                  <a:lnTo>
                    <a:pt x="0" y="26796"/>
                  </a:lnTo>
                  <a:lnTo>
                    <a:pt x="0" y="52196"/>
                  </a:lnTo>
                  <a:lnTo>
                    <a:pt x="2257044" y="50807"/>
                  </a:lnTo>
                  <a:lnTo>
                    <a:pt x="2257044" y="25407"/>
                  </a:lnTo>
                  <a:close/>
                </a:path>
                <a:path w="2333625" h="76200">
                  <a:moveTo>
                    <a:pt x="2269744" y="25400"/>
                  </a:moveTo>
                  <a:lnTo>
                    <a:pt x="2257044" y="25407"/>
                  </a:lnTo>
                  <a:lnTo>
                    <a:pt x="2257044" y="50807"/>
                  </a:lnTo>
                  <a:lnTo>
                    <a:pt x="2269744" y="50800"/>
                  </a:lnTo>
                  <a:lnTo>
                    <a:pt x="2269744" y="25400"/>
                  </a:lnTo>
                  <a:close/>
                </a:path>
                <a:path w="2333625" h="76200">
                  <a:moveTo>
                    <a:pt x="2257044" y="0"/>
                  </a:moveTo>
                  <a:lnTo>
                    <a:pt x="2257044" y="25407"/>
                  </a:lnTo>
                  <a:lnTo>
                    <a:pt x="2307844" y="25400"/>
                  </a:lnTo>
                  <a:lnTo>
                    <a:pt x="22570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19009" y="3052527"/>
              <a:ext cx="375368" cy="90991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75603" y="3203460"/>
              <a:ext cx="294182" cy="609587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952744" y="3063240"/>
              <a:ext cx="312420" cy="847725"/>
            </a:xfrm>
            <a:custGeom>
              <a:avLst/>
              <a:gdLst/>
              <a:ahLst/>
              <a:cxnLst/>
              <a:rect l="l" t="t" r="r" b="b"/>
              <a:pathLst>
                <a:path w="312420" h="84772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795274"/>
                  </a:lnTo>
                  <a:lnTo>
                    <a:pt x="4099" y="815518"/>
                  </a:lnTo>
                  <a:lnTo>
                    <a:pt x="15271" y="832072"/>
                  </a:lnTo>
                  <a:lnTo>
                    <a:pt x="31825" y="843244"/>
                  </a:lnTo>
                  <a:lnTo>
                    <a:pt x="52069" y="847344"/>
                  </a:lnTo>
                  <a:lnTo>
                    <a:pt x="260350" y="847344"/>
                  </a:lnTo>
                  <a:lnTo>
                    <a:pt x="280594" y="843244"/>
                  </a:lnTo>
                  <a:lnTo>
                    <a:pt x="297148" y="832072"/>
                  </a:lnTo>
                  <a:lnTo>
                    <a:pt x="308320" y="815518"/>
                  </a:lnTo>
                  <a:lnTo>
                    <a:pt x="312419" y="795274"/>
                  </a:lnTo>
                  <a:lnTo>
                    <a:pt x="312419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6042934" y="3272162"/>
            <a:ext cx="139700" cy="43243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Cat</a:t>
            </a:r>
            <a:r>
              <a:rPr sz="800" b="1" dirty="0">
                <a:latin typeface="Arial"/>
                <a:cs typeface="Arial"/>
              </a:rPr>
              <a:t>hode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5903976" y="2135123"/>
            <a:ext cx="393700" cy="928369"/>
            <a:chOff x="5903976" y="2135123"/>
            <a:chExt cx="393700" cy="928369"/>
          </a:xfrm>
        </p:grpSpPr>
        <p:pic>
          <p:nvPicPr>
            <p:cNvPr id="132" name="object 13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03976" y="2135123"/>
              <a:ext cx="393242" cy="92811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67984" y="2240292"/>
              <a:ext cx="294182" cy="719315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946648" y="2154935"/>
              <a:ext cx="312420" cy="847725"/>
            </a:xfrm>
            <a:custGeom>
              <a:avLst/>
              <a:gdLst/>
              <a:ahLst/>
              <a:cxnLst/>
              <a:rect l="l" t="t" r="r" b="b"/>
              <a:pathLst>
                <a:path w="312420" h="84772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795274"/>
                  </a:lnTo>
                  <a:lnTo>
                    <a:pt x="4099" y="815518"/>
                  </a:lnTo>
                  <a:lnTo>
                    <a:pt x="15271" y="832072"/>
                  </a:lnTo>
                  <a:lnTo>
                    <a:pt x="31825" y="843244"/>
                  </a:lnTo>
                  <a:lnTo>
                    <a:pt x="52069" y="847343"/>
                  </a:lnTo>
                  <a:lnTo>
                    <a:pt x="260350" y="847343"/>
                  </a:lnTo>
                  <a:lnTo>
                    <a:pt x="280594" y="843244"/>
                  </a:lnTo>
                  <a:lnTo>
                    <a:pt x="297148" y="832072"/>
                  </a:lnTo>
                  <a:lnTo>
                    <a:pt x="308320" y="815518"/>
                  </a:lnTo>
                  <a:lnTo>
                    <a:pt x="312419" y="795274"/>
                  </a:lnTo>
                  <a:lnTo>
                    <a:pt x="312419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035949" y="2308321"/>
            <a:ext cx="139700" cy="54229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latin typeface="Arial"/>
                <a:cs typeface="Arial"/>
              </a:rPr>
              <a:t>El</a:t>
            </a:r>
            <a:r>
              <a:rPr sz="800" b="1" spc="-5" dirty="0">
                <a:latin typeface="Arial"/>
                <a:cs typeface="Arial"/>
              </a:rPr>
              <a:t>ect</a:t>
            </a:r>
            <a:r>
              <a:rPr sz="800" b="1" dirty="0">
                <a:latin typeface="Arial"/>
                <a:cs typeface="Arial"/>
              </a:rPr>
              <a:t>rol</a:t>
            </a:r>
            <a:r>
              <a:rPr sz="800" b="1" spc="-40" dirty="0">
                <a:latin typeface="Arial"/>
                <a:cs typeface="Arial"/>
              </a:rPr>
              <a:t>y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2342388" y="4097997"/>
            <a:ext cx="1158240" cy="416559"/>
            <a:chOff x="2342388" y="4097997"/>
            <a:chExt cx="1158240" cy="416559"/>
          </a:xfrm>
        </p:grpSpPr>
        <p:pic>
          <p:nvPicPr>
            <p:cNvPr id="137" name="object 1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42388" y="4097997"/>
              <a:ext cx="1158239" cy="38561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55748" y="4098036"/>
              <a:ext cx="728459" cy="41605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2385060" y="4117848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7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7" y="254000"/>
                  </a:lnTo>
                  <a:lnTo>
                    <a:pt x="1077467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7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2647569" y="4133469"/>
            <a:ext cx="5505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Aluminium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Arial MT"/>
                <a:cs typeface="Arial MT"/>
              </a:rPr>
              <a:t>metal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2333244" y="3364953"/>
            <a:ext cx="1158240" cy="386080"/>
            <a:chOff x="2333244" y="3364953"/>
            <a:chExt cx="1158240" cy="386080"/>
          </a:xfrm>
        </p:grpSpPr>
        <p:pic>
          <p:nvPicPr>
            <p:cNvPr id="142" name="object 1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33244" y="3364953"/>
              <a:ext cx="1158240" cy="38561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36876" y="3425901"/>
              <a:ext cx="952512" cy="294182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2375916" y="338480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2527554" y="3461130"/>
            <a:ext cx="7753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Nickel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sulphate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2342388" y="3727665"/>
            <a:ext cx="1158240" cy="416559"/>
            <a:chOff x="2342388" y="3727665"/>
            <a:chExt cx="1158240" cy="416559"/>
          </a:xfrm>
        </p:grpSpPr>
        <p:pic>
          <p:nvPicPr>
            <p:cNvPr id="147" name="object 1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42388" y="3727665"/>
              <a:ext cx="1158239" cy="38561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40508" y="3727703"/>
              <a:ext cx="758977" cy="416051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385060" y="3747515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799"/>
                  </a:lnTo>
                  <a:lnTo>
                    <a:pt x="1026667" y="304799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7" y="253999"/>
                  </a:lnTo>
                  <a:lnTo>
                    <a:pt x="1077467" y="50799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7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2632075" y="3762883"/>
            <a:ext cx="582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Manganese</a:t>
            </a:r>
            <a:endParaRPr sz="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latin typeface="Arial MT"/>
                <a:cs typeface="Arial MT"/>
              </a:rPr>
              <a:t>Sulphate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4058387" y="2307121"/>
            <a:ext cx="1140460" cy="368300"/>
            <a:chOff x="4058387" y="2307121"/>
            <a:chExt cx="1140460" cy="368300"/>
          </a:xfrm>
        </p:grpSpPr>
        <p:pic>
          <p:nvPicPr>
            <p:cNvPr id="152" name="object 1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8387" y="2307121"/>
              <a:ext cx="1139987" cy="36767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387596" y="2359101"/>
              <a:ext cx="481571" cy="294182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091940" y="231800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4479416" y="2393950"/>
            <a:ext cx="3048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LiPF6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4102584" y="3319057"/>
            <a:ext cx="1140460" cy="368300"/>
            <a:chOff x="4102584" y="3319057"/>
            <a:chExt cx="1140460" cy="368300"/>
          </a:xfrm>
        </p:grpSpPr>
        <p:pic>
          <p:nvPicPr>
            <p:cNvPr id="157" name="object 1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02584" y="3319057"/>
              <a:ext cx="1139987" cy="36767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59580" y="3371037"/>
              <a:ext cx="826020" cy="29418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136136" y="3329939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7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7" y="254000"/>
                  </a:lnTo>
                  <a:lnTo>
                    <a:pt x="1077467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7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4351146" y="3406266"/>
            <a:ext cx="6489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N</a:t>
            </a:r>
            <a:r>
              <a:rPr sz="800" b="1" spc="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C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po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der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6856269" y="2299684"/>
            <a:ext cx="375920" cy="2652395"/>
            <a:chOff x="6856269" y="2299684"/>
            <a:chExt cx="375920" cy="2652395"/>
          </a:xfrm>
        </p:grpSpPr>
        <p:pic>
          <p:nvPicPr>
            <p:cNvPr id="162" name="object 1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56269" y="2299684"/>
              <a:ext cx="375368" cy="2651822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911339" y="3240011"/>
              <a:ext cx="294182" cy="769632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890003" y="2310384"/>
              <a:ext cx="312420" cy="2589530"/>
            </a:xfrm>
            <a:custGeom>
              <a:avLst/>
              <a:gdLst/>
              <a:ahLst/>
              <a:cxnLst/>
              <a:rect l="l" t="t" r="r" b="b"/>
              <a:pathLst>
                <a:path w="312420" h="2589529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2537205"/>
                  </a:lnTo>
                  <a:lnTo>
                    <a:pt x="4099" y="2557450"/>
                  </a:lnTo>
                  <a:lnTo>
                    <a:pt x="15271" y="2574004"/>
                  </a:lnTo>
                  <a:lnTo>
                    <a:pt x="31825" y="2585176"/>
                  </a:lnTo>
                  <a:lnTo>
                    <a:pt x="52070" y="2589276"/>
                  </a:lnTo>
                  <a:lnTo>
                    <a:pt x="260350" y="2589276"/>
                  </a:lnTo>
                  <a:lnTo>
                    <a:pt x="280594" y="2585176"/>
                  </a:lnTo>
                  <a:lnTo>
                    <a:pt x="297148" y="2574004"/>
                  </a:lnTo>
                  <a:lnTo>
                    <a:pt x="308320" y="2557450"/>
                  </a:lnTo>
                  <a:lnTo>
                    <a:pt x="312420" y="2537205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6979304" y="3309928"/>
            <a:ext cx="139700" cy="5918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spc="-5" dirty="0">
                <a:latin typeface="Arial"/>
                <a:cs typeface="Arial"/>
              </a:rPr>
              <a:t>Battery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Cell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7498056" y="2407920"/>
            <a:ext cx="1140460" cy="416559"/>
            <a:chOff x="7498056" y="2407920"/>
            <a:chExt cx="1140460" cy="416559"/>
          </a:xfrm>
        </p:grpSpPr>
        <p:pic>
          <p:nvPicPr>
            <p:cNvPr id="167" name="object 1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98056" y="2416801"/>
              <a:ext cx="1139987" cy="366233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27620" y="2407920"/>
              <a:ext cx="882396" cy="41605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7531608" y="2427732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30">
                  <a:moveTo>
                    <a:pt x="1026922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0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68" y="272414"/>
                  </a:lnTo>
                  <a:lnTo>
                    <a:pt x="14795" y="288480"/>
                  </a:lnTo>
                  <a:lnTo>
                    <a:pt x="30861" y="299307"/>
                  </a:lnTo>
                  <a:lnTo>
                    <a:pt x="50546" y="303275"/>
                  </a:lnTo>
                  <a:lnTo>
                    <a:pt x="1026922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8" y="252729"/>
                  </a:lnTo>
                  <a:lnTo>
                    <a:pt x="1077468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7719186" y="2442463"/>
            <a:ext cx="70548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Battery pack </a:t>
            </a:r>
            <a:r>
              <a:rPr sz="800" b="1" dirty="0">
                <a:latin typeface="Arial"/>
                <a:cs typeface="Arial"/>
              </a:rPr>
              <a:t> (EV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&amp;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Station)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7498056" y="3031021"/>
            <a:ext cx="1140460" cy="368300"/>
            <a:chOff x="7498056" y="3031021"/>
            <a:chExt cx="1140460" cy="368300"/>
          </a:xfrm>
        </p:grpSpPr>
        <p:pic>
          <p:nvPicPr>
            <p:cNvPr id="172" name="object 1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98056" y="3031021"/>
              <a:ext cx="1139987" cy="367674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53172" y="3083001"/>
              <a:ext cx="431317" cy="294182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7531608" y="304190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7944739" y="3118485"/>
            <a:ext cx="2540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B</a:t>
            </a:r>
            <a:r>
              <a:rPr sz="800" b="1" spc="1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7504152" y="3655861"/>
            <a:ext cx="1140460" cy="368300"/>
            <a:chOff x="7504152" y="3655861"/>
            <a:chExt cx="1140460" cy="368300"/>
          </a:xfrm>
        </p:grpSpPr>
        <p:pic>
          <p:nvPicPr>
            <p:cNvPr id="177" name="object 1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04152" y="3655861"/>
              <a:ext cx="1139987" cy="36767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783068" y="3707841"/>
              <a:ext cx="583666" cy="294182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7537704" y="366674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799"/>
                  </a:lnTo>
                  <a:lnTo>
                    <a:pt x="0" y="253999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799"/>
                  </a:lnTo>
                  <a:lnTo>
                    <a:pt x="1026668" y="304799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3999"/>
                  </a:lnTo>
                  <a:lnTo>
                    <a:pt x="1077468" y="50799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7874254" y="3743325"/>
            <a:ext cx="4064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ooling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7498056" y="4263889"/>
            <a:ext cx="1140460" cy="366395"/>
            <a:chOff x="7498056" y="4263889"/>
            <a:chExt cx="1140460" cy="366395"/>
          </a:xfrm>
        </p:grpSpPr>
        <p:pic>
          <p:nvPicPr>
            <p:cNvPr id="182" name="object 18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498056" y="4263889"/>
              <a:ext cx="1139987" cy="36623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796784" y="4314393"/>
              <a:ext cx="542556" cy="294182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531608" y="4274820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2" y="0"/>
                  </a:moveTo>
                  <a:lnTo>
                    <a:pt x="50546" y="0"/>
                  </a:lnTo>
                  <a:lnTo>
                    <a:pt x="30861" y="3968"/>
                  </a:lnTo>
                  <a:lnTo>
                    <a:pt x="14795" y="14795"/>
                  </a:lnTo>
                  <a:lnTo>
                    <a:pt x="3968" y="30860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68" y="272414"/>
                  </a:lnTo>
                  <a:lnTo>
                    <a:pt x="14795" y="288480"/>
                  </a:lnTo>
                  <a:lnTo>
                    <a:pt x="30861" y="299307"/>
                  </a:lnTo>
                  <a:lnTo>
                    <a:pt x="50546" y="303275"/>
                  </a:lnTo>
                  <a:lnTo>
                    <a:pt x="1026922" y="303275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8" y="252729"/>
                  </a:lnTo>
                  <a:lnTo>
                    <a:pt x="1077468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7888351" y="4350258"/>
            <a:ext cx="3651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Casing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7158228" y="2412277"/>
            <a:ext cx="2894330" cy="368300"/>
            <a:chOff x="7158228" y="2412277"/>
            <a:chExt cx="2894330" cy="368300"/>
          </a:xfrm>
        </p:grpSpPr>
        <p:pic>
          <p:nvPicPr>
            <p:cNvPr id="187" name="object 18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58228" y="2499385"/>
              <a:ext cx="478548" cy="234670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7201662" y="2561081"/>
              <a:ext cx="320040" cy="76200"/>
            </a:xfrm>
            <a:custGeom>
              <a:avLst/>
              <a:gdLst/>
              <a:ahLst/>
              <a:cxnLst/>
              <a:rect l="l" t="t" r="r" b="b"/>
              <a:pathLst>
                <a:path w="320040" h="76200">
                  <a:moveTo>
                    <a:pt x="243586" y="0"/>
                  </a:moveTo>
                  <a:lnTo>
                    <a:pt x="243586" y="76200"/>
                  </a:lnTo>
                  <a:lnTo>
                    <a:pt x="294386" y="50800"/>
                  </a:lnTo>
                  <a:lnTo>
                    <a:pt x="256286" y="50800"/>
                  </a:lnTo>
                  <a:lnTo>
                    <a:pt x="256286" y="25400"/>
                  </a:lnTo>
                  <a:lnTo>
                    <a:pt x="294386" y="25400"/>
                  </a:lnTo>
                  <a:lnTo>
                    <a:pt x="243586" y="0"/>
                  </a:lnTo>
                  <a:close/>
                </a:path>
                <a:path w="320040" h="76200">
                  <a:moveTo>
                    <a:pt x="243586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43586" y="50800"/>
                  </a:lnTo>
                  <a:lnTo>
                    <a:pt x="243586" y="25400"/>
                  </a:lnTo>
                  <a:close/>
                </a:path>
                <a:path w="320040" h="76200">
                  <a:moveTo>
                    <a:pt x="294386" y="25400"/>
                  </a:moveTo>
                  <a:lnTo>
                    <a:pt x="256286" y="25400"/>
                  </a:lnTo>
                  <a:lnTo>
                    <a:pt x="256286" y="50800"/>
                  </a:lnTo>
                  <a:lnTo>
                    <a:pt x="294386" y="50800"/>
                  </a:lnTo>
                  <a:lnTo>
                    <a:pt x="319786" y="38100"/>
                  </a:lnTo>
                  <a:lnTo>
                    <a:pt x="294386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12328" y="2412277"/>
              <a:ext cx="1139987" cy="36767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284208" y="2464257"/>
              <a:ext cx="396252" cy="294182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8945880" y="2423159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9376409" y="2499487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EVs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8881847" y="3022092"/>
            <a:ext cx="1140460" cy="416559"/>
            <a:chOff x="8881847" y="3022092"/>
            <a:chExt cx="1140460" cy="416559"/>
          </a:xfrm>
        </p:grpSpPr>
        <p:pic>
          <p:nvPicPr>
            <p:cNvPr id="194" name="object 1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81847" y="3031021"/>
              <a:ext cx="1139987" cy="367674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81515" y="3022092"/>
              <a:ext cx="751344" cy="416051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8915399" y="3041904"/>
              <a:ext cx="1077595" cy="304800"/>
            </a:xfrm>
            <a:custGeom>
              <a:avLst/>
              <a:gdLst/>
              <a:ahLst/>
              <a:cxnLst/>
              <a:rect l="l" t="t" r="r" b="b"/>
              <a:pathLst>
                <a:path w="1077595" h="304800">
                  <a:moveTo>
                    <a:pt x="1026668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026668" y="304800"/>
                  </a:lnTo>
                  <a:lnTo>
                    <a:pt x="1046446" y="300809"/>
                  </a:lnTo>
                  <a:lnTo>
                    <a:pt x="1062593" y="289925"/>
                  </a:lnTo>
                  <a:lnTo>
                    <a:pt x="1073477" y="273778"/>
                  </a:lnTo>
                  <a:lnTo>
                    <a:pt x="1077468" y="254000"/>
                  </a:lnTo>
                  <a:lnTo>
                    <a:pt x="1077468" y="50800"/>
                  </a:lnTo>
                  <a:lnTo>
                    <a:pt x="1073477" y="31021"/>
                  </a:lnTo>
                  <a:lnTo>
                    <a:pt x="1062593" y="14874"/>
                  </a:lnTo>
                  <a:lnTo>
                    <a:pt x="1046446" y="3990"/>
                  </a:lnTo>
                  <a:lnTo>
                    <a:pt x="1026668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9173971" y="3057525"/>
            <a:ext cx="56388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Consumer </a:t>
            </a:r>
            <a:r>
              <a:rPr sz="800" b="1" spc="-2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ect</a:t>
            </a:r>
            <a:r>
              <a:rPr sz="800" b="1" dirty="0">
                <a:latin typeface="Arial"/>
                <a:cs typeface="Arial"/>
              </a:rPr>
              <a:t>roni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8872704" y="3587496"/>
            <a:ext cx="1140460" cy="416559"/>
            <a:chOff x="8872704" y="3587496"/>
            <a:chExt cx="1140460" cy="416559"/>
          </a:xfrm>
        </p:grpSpPr>
        <p:pic>
          <p:nvPicPr>
            <p:cNvPr id="199" name="object 1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72704" y="3596377"/>
              <a:ext cx="1139987" cy="366233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93708" y="3587496"/>
              <a:ext cx="696480" cy="416051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8906256" y="3607308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2" y="0"/>
                  </a:moveTo>
                  <a:lnTo>
                    <a:pt x="50546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252730"/>
                  </a:lnTo>
                  <a:lnTo>
                    <a:pt x="3968" y="272415"/>
                  </a:lnTo>
                  <a:lnTo>
                    <a:pt x="14795" y="288480"/>
                  </a:lnTo>
                  <a:lnTo>
                    <a:pt x="30860" y="299307"/>
                  </a:lnTo>
                  <a:lnTo>
                    <a:pt x="50546" y="303276"/>
                  </a:lnTo>
                  <a:lnTo>
                    <a:pt x="1026922" y="303276"/>
                  </a:lnTo>
                  <a:lnTo>
                    <a:pt x="1046607" y="299307"/>
                  </a:lnTo>
                  <a:lnTo>
                    <a:pt x="1062672" y="288480"/>
                  </a:lnTo>
                  <a:lnTo>
                    <a:pt x="1073499" y="272415"/>
                  </a:lnTo>
                  <a:lnTo>
                    <a:pt x="1077468" y="252730"/>
                  </a:lnTo>
                  <a:lnTo>
                    <a:pt x="1077468" y="50546"/>
                  </a:lnTo>
                  <a:lnTo>
                    <a:pt x="1073499" y="30861"/>
                  </a:lnTo>
                  <a:lnTo>
                    <a:pt x="1062672" y="14795"/>
                  </a:lnTo>
                  <a:lnTo>
                    <a:pt x="1046607" y="3968"/>
                  </a:lnTo>
                  <a:lnTo>
                    <a:pt x="1026922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9186418" y="3622294"/>
            <a:ext cx="5245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5" dirty="0">
                <a:latin typeface="Arial"/>
                <a:cs typeface="Arial"/>
              </a:rPr>
              <a:t>tat</a:t>
            </a:r>
            <a:r>
              <a:rPr sz="800" b="1" dirty="0">
                <a:latin typeface="Arial"/>
                <a:cs typeface="Arial"/>
              </a:rPr>
              <a:t>ionary  </a:t>
            </a:r>
            <a:r>
              <a:rPr sz="800" b="1" spc="-5" dirty="0">
                <a:latin typeface="Arial"/>
                <a:cs typeface="Arial"/>
              </a:rPr>
              <a:t>storage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8581643" y="2365087"/>
            <a:ext cx="2470785" cy="1582420"/>
            <a:chOff x="8581643" y="2365087"/>
            <a:chExt cx="2470785" cy="1582420"/>
          </a:xfrm>
        </p:grpSpPr>
        <p:pic>
          <p:nvPicPr>
            <p:cNvPr id="204" name="object 2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81643" y="2514625"/>
              <a:ext cx="478548" cy="234670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8625077" y="2576322"/>
              <a:ext cx="320040" cy="76200"/>
            </a:xfrm>
            <a:custGeom>
              <a:avLst/>
              <a:gdLst/>
              <a:ahLst/>
              <a:cxnLst/>
              <a:rect l="l" t="t" r="r" b="b"/>
              <a:pathLst>
                <a:path w="320040" h="76200">
                  <a:moveTo>
                    <a:pt x="243586" y="0"/>
                  </a:moveTo>
                  <a:lnTo>
                    <a:pt x="243586" y="76200"/>
                  </a:lnTo>
                  <a:lnTo>
                    <a:pt x="294386" y="50800"/>
                  </a:lnTo>
                  <a:lnTo>
                    <a:pt x="256286" y="50800"/>
                  </a:lnTo>
                  <a:lnTo>
                    <a:pt x="256286" y="25400"/>
                  </a:lnTo>
                  <a:lnTo>
                    <a:pt x="294386" y="25400"/>
                  </a:lnTo>
                  <a:lnTo>
                    <a:pt x="243586" y="0"/>
                  </a:lnTo>
                  <a:close/>
                </a:path>
                <a:path w="320040" h="76200">
                  <a:moveTo>
                    <a:pt x="243586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43586" y="50800"/>
                  </a:lnTo>
                  <a:lnTo>
                    <a:pt x="243586" y="25400"/>
                  </a:lnTo>
                  <a:close/>
                </a:path>
                <a:path w="320040" h="76200">
                  <a:moveTo>
                    <a:pt x="294386" y="25400"/>
                  </a:moveTo>
                  <a:lnTo>
                    <a:pt x="256286" y="25400"/>
                  </a:lnTo>
                  <a:lnTo>
                    <a:pt x="256286" y="50800"/>
                  </a:lnTo>
                  <a:lnTo>
                    <a:pt x="294386" y="50800"/>
                  </a:lnTo>
                  <a:lnTo>
                    <a:pt x="319786" y="38100"/>
                  </a:lnTo>
                  <a:lnTo>
                    <a:pt x="294386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730995" y="2563368"/>
              <a:ext cx="106616" cy="1318260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8786621" y="2599182"/>
              <a:ext cx="0" cy="1224915"/>
            </a:xfrm>
            <a:custGeom>
              <a:avLst/>
              <a:gdLst/>
              <a:ahLst/>
              <a:cxnLst/>
              <a:rect l="l" t="t" r="r" b="b"/>
              <a:pathLst>
                <a:path h="1224914">
                  <a:moveTo>
                    <a:pt x="0" y="122440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744711" y="3118129"/>
              <a:ext cx="336765" cy="234670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88145" y="3179826"/>
              <a:ext cx="178943" cy="76200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749283" y="3712489"/>
              <a:ext cx="336765" cy="234670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792717" y="3774186"/>
              <a:ext cx="178942" cy="76200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207687" y="2365087"/>
              <a:ext cx="844436" cy="486452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253471" y="2415540"/>
              <a:ext cx="752868" cy="416051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0241279" y="2375916"/>
              <a:ext cx="782320" cy="424180"/>
            </a:xfrm>
            <a:custGeom>
              <a:avLst/>
              <a:gdLst/>
              <a:ahLst/>
              <a:cxnLst/>
              <a:rect l="l" t="t" r="r" b="b"/>
              <a:pathLst>
                <a:path w="782320" h="424180">
                  <a:moveTo>
                    <a:pt x="711200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353060"/>
                  </a:lnTo>
                  <a:lnTo>
                    <a:pt x="5550" y="380541"/>
                  </a:lnTo>
                  <a:lnTo>
                    <a:pt x="20685" y="402986"/>
                  </a:lnTo>
                  <a:lnTo>
                    <a:pt x="43130" y="418121"/>
                  </a:lnTo>
                  <a:lnTo>
                    <a:pt x="70612" y="423672"/>
                  </a:lnTo>
                  <a:lnTo>
                    <a:pt x="711200" y="423672"/>
                  </a:lnTo>
                  <a:lnTo>
                    <a:pt x="738681" y="418121"/>
                  </a:lnTo>
                  <a:lnTo>
                    <a:pt x="761126" y="402986"/>
                  </a:lnTo>
                  <a:lnTo>
                    <a:pt x="776261" y="380541"/>
                  </a:lnTo>
                  <a:lnTo>
                    <a:pt x="781812" y="353060"/>
                  </a:lnTo>
                  <a:lnTo>
                    <a:pt x="781812" y="70612"/>
                  </a:lnTo>
                  <a:lnTo>
                    <a:pt x="776261" y="43130"/>
                  </a:lnTo>
                  <a:lnTo>
                    <a:pt x="761126" y="20685"/>
                  </a:lnTo>
                  <a:lnTo>
                    <a:pt x="738681" y="5550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10345293" y="2450338"/>
            <a:ext cx="57658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5" dirty="0">
                <a:latin typeface="Arial"/>
                <a:cs typeface="Arial"/>
              </a:rPr>
              <a:t>ec</a:t>
            </a:r>
            <a:r>
              <a:rPr sz="800" b="1" dirty="0">
                <a:latin typeface="Arial"/>
                <a:cs typeface="Arial"/>
              </a:rPr>
              <a:t>ond</a:t>
            </a:r>
            <a:r>
              <a:rPr sz="800" b="1" spc="-5" dirty="0">
                <a:latin typeface="Arial"/>
                <a:cs typeface="Arial"/>
              </a:rPr>
              <a:t>-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dirty="0">
                <a:latin typeface="Arial"/>
                <a:cs typeface="Arial"/>
              </a:rPr>
              <a:t>e  </a:t>
            </a:r>
            <a:r>
              <a:rPr sz="800" b="1" spc="-5" dirty="0">
                <a:latin typeface="Arial"/>
                <a:cs typeface="Arial"/>
              </a:rPr>
              <a:t>batteries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0195496" y="4149877"/>
            <a:ext cx="844550" cy="538480"/>
            <a:chOff x="10195496" y="4149877"/>
            <a:chExt cx="844550" cy="538480"/>
          </a:xfrm>
        </p:grpSpPr>
        <p:pic>
          <p:nvPicPr>
            <p:cNvPr id="217" name="object 21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195496" y="4160398"/>
              <a:ext cx="844436" cy="487909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294620" y="4149877"/>
              <a:ext cx="646163" cy="53794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0229088" y="4171187"/>
              <a:ext cx="782320" cy="425450"/>
            </a:xfrm>
            <a:custGeom>
              <a:avLst/>
              <a:gdLst/>
              <a:ahLst/>
              <a:cxnLst/>
              <a:rect l="l" t="t" r="r" b="b"/>
              <a:pathLst>
                <a:path w="782320" h="425450">
                  <a:moveTo>
                    <a:pt x="710945" y="0"/>
                  </a:moveTo>
                  <a:lnTo>
                    <a:pt x="70865" y="0"/>
                  </a:lnTo>
                  <a:lnTo>
                    <a:pt x="43291" y="5572"/>
                  </a:lnTo>
                  <a:lnTo>
                    <a:pt x="20764" y="20764"/>
                  </a:lnTo>
                  <a:lnTo>
                    <a:pt x="5572" y="43291"/>
                  </a:lnTo>
                  <a:lnTo>
                    <a:pt x="0" y="70866"/>
                  </a:lnTo>
                  <a:lnTo>
                    <a:pt x="0" y="354330"/>
                  </a:lnTo>
                  <a:lnTo>
                    <a:pt x="5572" y="381904"/>
                  </a:lnTo>
                  <a:lnTo>
                    <a:pt x="20764" y="404431"/>
                  </a:lnTo>
                  <a:lnTo>
                    <a:pt x="43291" y="419623"/>
                  </a:lnTo>
                  <a:lnTo>
                    <a:pt x="70865" y="425195"/>
                  </a:lnTo>
                  <a:lnTo>
                    <a:pt x="710945" y="425195"/>
                  </a:lnTo>
                  <a:lnTo>
                    <a:pt x="738520" y="419623"/>
                  </a:lnTo>
                  <a:lnTo>
                    <a:pt x="761047" y="404431"/>
                  </a:lnTo>
                  <a:lnTo>
                    <a:pt x="776239" y="381904"/>
                  </a:lnTo>
                  <a:lnTo>
                    <a:pt x="781811" y="354330"/>
                  </a:lnTo>
                  <a:lnTo>
                    <a:pt x="781811" y="70866"/>
                  </a:lnTo>
                  <a:lnTo>
                    <a:pt x="776239" y="43291"/>
                  </a:lnTo>
                  <a:lnTo>
                    <a:pt x="761047" y="20764"/>
                  </a:lnTo>
                  <a:lnTo>
                    <a:pt x="738520" y="5572"/>
                  </a:lnTo>
                  <a:lnTo>
                    <a:pt x="710945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10387330" y="4185920"/>
            <a:ext cx="4686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 algn="just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Battery </a:t>
            </a:r>
            <a:r>
              <a:rPr sz="800" b="1" dirty="0">
                <a:latin typeface="Arial"/>
                <a:cs typeface="Arial"/>
              </a:rPr>
              <a:t> Material 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-5" dirty="0">
                <a:latin typeface="Arial"/>
                <a:cs typeface="Arial"/>
              </a:rPr>
              <a:t>ec</a:t>
            </a:r>
            <a:r>
              <a:rPr sz="800" b="1" spc="-40" dirty="0">
                <a:latin typeface="Arial"/>
                <a:cs typeface="Arial"/>
              </a:rPr>
              <a:t>y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ling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3446526" y="2433066"/>
            <a:ext cx="6941184" cy="2079625"/>
            <a:chOff x="3446526" y="2433066"/>
            <a:chExt cx="6941184" cy="2079625"/>
          </a:xfrm>
        </p:grpSpPr>
        <p:sp>
          <p:nvSpPr>
            <p:cNvPr id="222" name="object 222"/>
            <p:cNvSpPr/>
            <p:nvPr/>
          </p:nvSpPr>
          <p:spPr>
            <a:xfrm>
              <a:off x="3446526" y="2433065"/>
              <a:ext cx="2506980" cy="1092835"/>
            </a:xfrm>
            <a:custGeom>
              <a:avLst/>
              <a:gdLst/>
              <a:ahLst/>
              <a:cxnLst/>
              <a:rect l="l" t="t" r="r" b="b"/>
              <a:pathLst>
                <a:path w="2506979" h="1092835">
                  <a:moveTo>
                    <a:pt x="646557" y="38100"/>
                  </a:moveTo>
                  <a:lnTo>
                    <a:pt x="621157" y="25400"/>
                  </a:lnTo>
                  <a:lnTo>
                    <a:pt x="570357" y="0"/>
                  </a:lnTo>
                  <a:lnTo>
                    <a:pt x="570357" y="25400"/>
                  </a:lnTo>
                  <a:lnTo>
                    <a:pt x="0" y="25400"/>
                  </a:lnTo>
                  <a:lnTo>
                    <a:pt x="0" y="50800"/>
                  </a:lnTo>
                  <a:lnTo>
                    <a:pt x="570357" y="50800"/>
                  </a:lnTo>
                  <a:lnTo>
                    <a:pt x="570357" y="76200"/>
                  </a:lnTo>
                  <a:lnTo>
                    <a:pt x="621157" y="50800"/>
                  </a:lnTo>
                  <a:lnTo>
                    <a:pt x="646557" y="38100"/>
                  </a:lnTo>
                  <a:close/>
                </a:path>
                <a:path w="2506979" h="1092835">
                  <a:moveTo>
                    <a:pt x="2481796" y="1067308"/>
                  </a:moveTo>
                  <a:lnTo>
                    <a:pt x="2443226" y="1067308"/>
                  </a:lnTo>
                  <a:lnTo>
                    <a:pt x="2430564" y="1067308"/>
                  </a:lnTo>
                  <a:lnTo>
                    <a:pt x="2430399" y="1092581"/>
                  </a:lnTo>
                  <a:lnTo>
                    <a:pt x="2481796" y="1067308"/>
                  </a:lnTo>
                  <a:close/>
                </a:path>
                <a:path w="2506979" h="1092835">
                  <a:moveTo>
                    <a:pt x="2506853" y="1054989"/>
                  </a:moveTo>
                  <a:lnTo>
                    <a:pt x="2430907" y="1016381"/>
                  </a:lnTo>
                  <a:lnTo>
                    <a:pt x="2430729" y="1041831"/>
                  </a:lnTo>
                  <a:lnTo>
                    <a:pt x="1767967" y="1037336"/>
                  </a:lnTo>
                  <a:lnTo>
                    <a:pt x="1767713" y="1062736"/>
                  </a:lnTo>
                  <a:lnTo>
                    <a:pt x="2430564" y="1067231"/>
                  </a:lnTo>
                  <a:lnTo>
                    <a:pt x="2443226" y="1067308"/>
                  </a:lnTo>
                  <a:lnTo>
                    <a:pt x="2481961" y="1067231"/>
                  </a:lnTo>
                  <a:lnTo>
                    <a:pt x="2506853" y="10549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0124" y="4097985"/>
              <a:ext cx="1158227" cy="384098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55008" y="4096511"/>
              <a:ext cx="728459" cy="416051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4082796" y="4117848"/>
              <a:ext cx="1077595" cy="303530"/>
            </a:xfrm>
            <a:custGeom>
              <a:avLst/>
              <a:gdLst/>
              <a:ahLst/>
              <a:cxnLst/>
              <a:rect l="l" t="t" r="r" b="b"/>
              <a:pathLst>
                <a:path w="1077595" h="303529">
                  <a:moveTo>
                    <a:pt x="1026921" y="0"/>
                  </a:moveTo>
                  <a:lnTo>
                    <a:pt x="50545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5"/>
                  </a:lnTo>
                  <a:lnTo>
                    <a:pt x="0" y="252729"/>
                  </a:lnTo>
                  <a:lnTo>
                    <a:pt x="3968" y="272414"/>
                  </a:lnTo>
                  <a:lnTo>
                    <a:pt x="14795" y="288480"/>
                  </a:lnTo>
                  <a:lnTo>
                    <a:pt x="30860" y="299307"/>
                  </a:lnTo>
                  <a:lnTo>
                    <a:pt x="50545" y="303275"/>
                  </a:lnTo>
                  <a:lnTo>
                    <a:pt x="1026921" y="303275"/>
                  </a:lnTo>
                  <a:lnTo>
                    <a:pt x="1046606" y="299307"/>
                  </a:lnTo>
                  <a:lnTo>
                    <a:pt x="1062672" y="288480"/>
                  </a:lnTo>
                  <a:lnTo>
                    <a:pt x="1073499" y="272414"/>
                  </a:lnTo>
                  <a:lnTo>
                    <a:pt x="1077467" y="252729"/>
                  </a:lnTo>
                  <a:lnTo>
                    <a:pt x="1077467" y="50545"/>
                  </a:lnTo>
                  <a:lnTo>
                    <a:pt x="1073499" y="30860"/>
                  </a:lnTo>
                  <a:lnTo>
                    <a:pt x="1062672" y="14795"/>
                  </a:lnTo>
                  <a:lnTo>
                    <a:pt x="1046606" y="3968"/>
                  </a:lnTo>
                  <a:lnTo>
                    <a:pt x="102692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995916" y="2488717"/>
              <a:ext cx="336765" cy="234670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039350" y="2550414"/>
              <a:ext cx="178943" cy="7620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070592" y="4209313"/>
              <a:ext cx="316966" cy="234670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114026" y="4271010"/>
              <a:ext cx="158242" cy="76200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73640" y="3180588"/>
              <a:ext cx="106616" cy="1202436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0129266" y="3216402"/>
              <a:ext cx="635" cy="1108075"/>
            </a:xfrm>
            <a:custGeom>
              <a:avLst/>
              <a:gdLst/>
              <a:ahLst/>
              <a:cxnLst/>
              <a:rect l="l" t="t" r="r" b="b"/>
              <a:pathLst>
                <a:path w="634" h="1108075">
                  <a:moveTo>
                    <a:pt x="0" y="1107821"/>
                  </a:moveTo>
                  <a:lnTo>
                    <a:pt x="12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922764" y="3715448"/>
              <a:ext cx="257606" cy="10661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9966197" y="3751326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0" y="0"/>
                  </a:moveTo>
                  <a:lnTo>
                    <a:pt x="1639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936479" y="3186620"/>
              <a:ext cx="257606" cy="106616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9979914" y="3222498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>
                  <a:moveTo>
                    <a:pt x="0" y="0"/>
                  </a:moveTo>
                  <a:lnTo>
                    <a:pt x="1639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952232" y="2631935"/>
              <a:ext cx="234670" cy="469404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8033766" y="2731770"/>
              <a:ext cx="76200" cy="311150"/>
            </a:xfrm>
            <a:custGeom>
              <a:avLst/>
              <a:gdLst/>
              <a:ahLst/>
              <a:cxnLst/>
              <a:rect l="l" t="t" r="r" b="b"/>
              <a:pathLst>
                <a:path w="76200" h="31115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10895"/>
                  </a:lnTo>
                  <a:lnTo>
                    <a:pt x="50800" y="310895"/>
                  </a:lnTo>
                  <a:lnTo>
                    <a:pt x="50800" y="63500"/>
                  </a:lnTo>
                  <a:close/>
                </a:path>
                <a:path w="76200" h="31115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1115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943088" y="3256788"/>
              <a:ext cx="234670" cy="470916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8024622" y="3356610"/>
              <a:ext cx="76200" cy="313055"/>
            </a:xfrm>
            <a:custGeom>
              <a:avLst/>
              <a:gdLst/>
              <a:ahLst/>
              <a:cxnLst/>
              <a:rect l="l" t="t" r="r" b="b"/>
              <a:pathLst>
                <a:path w="76200" h="313054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13054"/>
                  </a:lnTo>
                  <a:lnTo>
                    <a:pt x="50800" y="313054"/>
                  </a:lnTo>
                  <a:lnTo>
                    <a:pt x="50800" y="63500"/>
                  </a:lnTo>
                  <a:close/>
                </a:path>
                <a:path w="76200" h="313054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13054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940040" y="3886200"/>
              <a:ext cx="234670" cy="47091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8021573" y="3986022"/>
              <a:ext cx="76200" cy="313055"/>
            </a:xfrm>
            <a:custGeom>
              <a:avLst/>
              <a:gdLst/>
              <a:ahLst/>
              <a:cxnLst/>
              <a:rect l="l" t="t" r="r" b="b"/>
              <a:pathLst>
                <a:path w="76200" h="313054">
                  <a:moveTo>
                    <a:pt x="50800" y="63500"/>
                  </a:moveTo>
                  <a:lnTo>
                    <a:pt x="25400" y="63500"/>
                  </a:lnTo>
                  <a:lnTo>
                    <a:pt x="25400" y="313054"/>
                  </a:lnTo>
                  <a:lnTo>
                    <a:pt x="50800" y="313054"/>
                  </a:lnTo>
                  <a:lnTo>
                    <a:pt x="50800" y="63500"/>
                  </a:lnTo>
                  <a:close/>
                </a:path>
                <a:path w="76200" h="313054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13054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/>
          <p:nvPr/>
        </p:nvSpPr>
        <p:spPr>
          <a:xfrm>
            <a:off x="5163565" y="4132579"/>
            <a:ext cx="694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1355" algn="l"/>
              </a:tabLst>
            </a:pPr>
            <a:r>
              <a:rPr sz="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4346828" y="4132579"/>
            <a:ext cx="5505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Aluminium</a:t>
            </a:r>
            <a:endParaRPr sz="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800" dirty="0">
                <a:latin typeface="Arial MT"/>
                <a:cs typeface="Arial MT"/>
              </a:rPr>
              <a:t>foil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1788286" y="2434717"/>
            <a:ext cx="5231765" cy="2145030"/>
            <a:chOff x="1788286" y="2434717"/>
            <a:chExt cx="5231765" cy="2145030"/>
          </a:xfrm>
        </p:grpSpPr>
        <p:sp>
          <p:nvSpPr>
            <p:cNvPr id="245" name="object 245"/>
            <p:cNvSpPr/>
            <p:nvPr/>
          </p:nvSpPr>
          <p:spPr>
            <a:xfrm>
              <a:off x="3463289" y="4231513"/>
              <a:ext cx="621665" cy="76200"/>
            </a:xfrm>
            <a:custGeom>
              <a:avLst/>
              <a:gdLst/>
              <a:ahLst/>
              <a:cxnLst/>
              <a:rect l="l" t="t" r="r" b="b"/>
              <a:pathLst>
                <a:path w="621664" h="76200">
                  <a:moveTo>
                    <a:pt x="596434" y="25400"/>
                  </a:moveTo>
                  <a:lnTo>
                    <a:pt x="558164" y="25400"/>
                  </a:lnTo>
                  <a:lnTo>
                    <a:pt x="558164" y="50800"/>
                  </a:lnTo>
                  <a:lnTo>
                    <a:pt x="545549" y="50820"/>
                  </a:lnTo>
                  <a:lnTo>
                    <a:pt x="545592" y="76200"/>
                  </a:lnTo>
                  <a:lnTo>
                    <a:pt x="621664" y="37973"/>
                  </a:lnTo>
                  <a:lnTo>
                    <a:pt x="596434" y="25400"/>
                  </a:lnTo>
                  <a:close/>
                </a:path>
                <a:path w="621664" h="76200">
                  <a:moveTo>
                    <a:pt x="545507" y="25420"/>
                  </a:moveTo>
                  <a:lnTo>
                    <a:pt x="0" y="26288"/>
                  </a:lnTo>
                  <a:lnTo>
                    <a:pt x="0" y="51688"/>
                  </a:lnTo>
                  <a:lnTo>
                    <a:pt x="545549" y="50820"/>
                  </a:lnTo>
                  <a:lnTo>
                    <a:pt x="545507" y="25420"/>
                  </a:lnTo>
                  <a:close/>
                </a:path>
                <a:path w="621664" h="76200">
                  <a:moveTo>
                    <a:pt x="558164" y="25400"/>
                  </a:moveTo>
                  <a:lnTo>
                    <a:pt x="545507" y="25420"/>
                  </a:lnTo>
                  <a:lnTo>
                    <a:pt x="545549" y="50820"/>
                  </a:lnTo>
                  <a:lnTo>
                    <a:pt x="558164" y="50800"/>
                  </a:lnTo>
                  <a:lnTo>
                    <a:pt x="558164" y="25400"/>
                  </a:lnTo>
                  <a:close/>
                </a:path>
                <a:path w="621664" h="76200">
                  <a:moveTo>
                    <a:pt x="545464" y="0"/>
                  </a:moveTo>
                  <a:lnTo>
                    <a:pt x="545507" y="25420"/>
                  </a:lnTo>
                  <a:lnTo>
                    <a:pt x="596434" y="25400"/>
                  </a:lnTo>
                  <a:lnTo>
                    <a:pt x="545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220967" y="2450617"/>
              <a:ext cx="798588" cy="234670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6264402" y="2512314"/>
              <a:ext cx="640080" cy="76200"/>
            </a:xfrm>
            <a:custGeom>
              <a:avLst/>
              <a:gdLst/>
              <a:ahLst/>
              <a:cxnLst/>
              <a:rect l="l" t="t" r="r" b="b"/>
              <a:pathLst>
                <a:path w="640079" h="76200">
                  <a:moveTo>
                    <a:pt x="563499" y="0"/>
                  </a:moveTo>
                  <a:lnTo>
                    <a:pt x="563499" y="76200"/>
                  </a:lnTo>
                  <a:lnTo>
                    <a:pt x="614299" y="50800"/>
                  </a:lnTo>
                  <a:lnTo>
                    <a:pt x="576199" y="50800"/>
                  </a:lnTo>
                  <a:lnTo>
                    <a:pt x="576199" y="25400"/>
                  </a:lnTo>
                  <a:lnTo>
                    <a:pt x="614299" y="25400"/>
                  </a:lnTo>
                  <a:lnTo>
                    <a:pt x="563499" y="0"/>
                  </a:lnTo>
                  <a:close/>
                </a:path>
                <a:path w="640079" h="76200">
                  <a:moveTo>
                    <a:pt x="563499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63499" y="50800"/>
                  </a:lnTo>
                  <a:lnTo>
                    <a:pt x="563499" y="25400"/>
                  </a:lnTo>
                  <a:close/>
                </a:path>
                <a:path w="640079" h="76200">
                  <a:moveTo>
                    <a:pt x="614299" y="25400"/>
                  </a:moveTo>
                  <a:lnTo>
                    <a:pt x="576199" y="25400"/>
                  </a:lnTo>
                  <a:lnTo>
                    <a:pt x="576199" y="50800"/>
                  </a:lnTo>
                  <a:lnTo>
                    <a:pt x="614299" y="50800"/>
                  </a:lnTo>
                  <a:lnTo>
                    <a:pt x="639699" y="38100"/>
                  </a:lnTo>
                  <a:lnTo>
                    <a:pt x="614299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220967" y="3461029"/>
              <a:ext cx="798588" cy="234670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6264402" y="3522726"/>
              <a:ext cx="640080" cy="76200"/>
            </a:xfrm>
            <a:custGeom>
              <a:avLst/>
              <a:gdLst/>
              <a:ahLst/>
              <a:cxnLst/>
              <a:rect l="l" t="t" r="r" b="b"/>
              <a:pathLst>
                <a:path w="640079" h="76200">
                  <a:moveTo>
                    <a:pt x="563499" y="0"/>
                  </a:moveTo>
                  <a:lnTo>
                    <a:pt x="563499" y="76200"/>
                  </a:lnTo>
                  <a:lnTo>
                    <a:pt x="614299" y="50800"/>
                  </a:lnTo>
                  <a:lnTo>
                    <a:pt x="576199" y="50800"/>
                  </a:lnTo>
                  <a:lnTo>
                    <a:pt x="576199" y="25400"/>
                  </a:lnTo>
                  <a:lnTo>
                    <a:pt x="614299" y="25400"/>
                  </a:lnTo>
                  <a:lnTo>
                    <a:pt x="563499" y="0"/>
                  </a:lnTo>
                  <a:close/>
                </a:path>
                <a:path w="640079" h="76200">
                  <a:moveTo>
                    <a:pt x="563499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563499" y="50800"/>
                  </a:lnTo>
                  <a:lnTo>
                    <a:pt x="563499" y="25400"/>
                  </a:lnTo>
                  <a:close/>
                </a:path>
                <a:path w="640079" h="76200">
                  <a:moveTo>
                    <a:pt x="614299" y="25400"/>
                  </a:moveTo>
                  <a:lnTo>
                    <a:pt x="576199" y="25400"/>
                  </a:lnTo>
                  <a:lnTo>
                    <a:pt x="576199" y="50800"/>
                  </a:lnTo>
                  <a:lnTo>
                    <a:pt x="614299" y="50800"/>
                  </a:lnTo>
                  <a:lnTo>
                    <a:pt x="639699" y="38100"/>
                  </a:lnTo>
                  <a:lnTo>
                    <a:pt x="614299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214871" y="4344949"/>
              <a:ext cx="798588" cy="234670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6258305" y="4406646"/>
              <a:ext cx="640080" cy="76200"/>
            </a:xfrm>
            <a:custGeom>
              <a:avLst/>
              <a:gdLst/>
              <a:ahLst/>
              <a:cxnLst/>
              <a:rect l="l" t="t" r="r" b="b"/>
              <a:pathLst>
                <a:path w="640079" h="76200">
                  <a:moveTo>
                    <a:pt x="563499" y="0"/>
                  </a:moveTo>
                  <a:lnTo>
                    <a:pt x="563499" y="76199"/>
                  </a:lnTo>
                  <a:lnTo>
                    <a:pt x="614299" y="50799"/>
                  </a:lnTo>
                  <a:lnTo>
                    <a:pt x="576199" y="50799"/>
                  </a:lnTo>
                  <a:lnTo>
                    <a:pt x="576199" y="25399"/>
                  </a:lnTo>
                  <a:lnTo>
                    <a:pt x="614299" y="25399"/>
                  </a:lnTo>
                  <a:lnTo>
                    <a:pt x="563499" y="0"/>
                  </a:lnTo>
                  <a:close/>
                </a:path>
                <a:path w="640079" h="76200">
                  <a:moveTo>
                    <a:pt x="563499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563499" y="50799"/>
                  </a:lnTo>
                  <a:lnTo>
                    <a:pt x="563499" y="25399"/>
                  </a:lnTo>
                  <a:close/>
                </a:path>
                <a:path w="640079" h="76200">
                  <a:moveTo>
                    <a:pt x="614299" y="25399"/>
                  </a:moveTo>
                  <a:lnTo>
                    <a:pt x="576199" y="25399"/>
                  </a:lnTo>
                  <a:lnTo>
                    <a:pt x="576199" y="50799"/>
                  </a:lnTo>
                  <a:lnTo>
                    <a:pt x="614299" y="50799"/>
                  </a:lnTo>
                  <a:lnTo>
                    <a:pt x="639699" y="38099"/>
                  </a:lnTo>
                  <a:lnTo>
                    <a:pt x="614299" y="25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803653" y="2463546"/>
              <a:ext cx="2092325" cy="384810"/>
            </a:xfrm>
            <a:custGeom>
              <a:avLst/>
              <a:gdLst/>
              <a:ahLst/>
              <a:cxnLst/>
              <a:rect l="l" t="t" r="r" b="b"/>
              <a:pathLst>
                <a:path w="2092325" h="384810">
                  <a:moveTo>
                    <a:pt x="0" y="384048"/>
                  </a:moveTo>
                  <a:lnTo>
                    <a:pt x="2092070" y="384048"/>
                  </a:lnTo>
                </a:path>
                <a:path w="2092325" h="384810">
                  <a:moveTo>
                    <a:pt x="2084832" y="384682"/>
                  </a:moveTo>
                  <a:lnTo>
                    <a:pt x="208483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788287" y="2440685"/>
              <a:ext cx="602615" cy="1883410"/>
            </a:xfrm>
            <a:custGeom>
              <a:avLst/>
              <a:gdLst/>
              <a:ahLst/>
              <a:cxnLst/>
              <a:rect l="l" t="t" r="r" b="b"/>
              <a:pathLst>
                <a:path w="602614" h="1883410">
                  <a:moveTo>
                    <a:pt x="574294" y="1101852"/>
                  </a:moveTo>
                  <a:lnTo>
                    <a:pt x="548894" y="1089152"/>
                  </a:lnTo>
                  <a:lnTo>
                    <a:pt x="498094" y="1063752"/>
                  </a:lnTo>
                  <a:lnTo>
                    <a:pt x="498094" y="1089152"/>
                  </a:lnTo>
                  <a:lnTo>
                    <a:pt x="127" y="1089152"/>
                  </a:lnTo>
                  <a:lnTo>
                    <a:pt x="127" y="1114552"/>
                  </a:lnTo>
                  <a:lnTo>
                    <a:pt x="498094" y="1114552"/>
                  </a:lnTo>
                  <a:lnTo>
                    <a:pt x="498094" y="1139952"/>
                  </a:lnTo>
                  <a:lnTo>
                    <a:pt x="548894" y="1114552"/>
                  </a:lnTo>
                  <a:lnTo>
                    <a:pt x="574294" y="1101852"/>
                  </a:lnTo>
                  <a:close/>
                </a:path>
                <a:path w="602614" h="1883410">
                  <a:moveTo>
                    <a:pt x="584708" y="1845691"/>
                  </a:moveTo>
                  <a:lnTo>
                    <a:pt x="508635" y="1807210"/>
                  </a:lnTo>
                  <a:lnTo>
                    <a:pt x="508495" y="1832673"/>
                  </a:lnTo>
                  <a:lnTo>
                    <a:pt x="254" y="1829816"/>
                  </a:lnTo>
                  <a:lnTo>
                    <a:pt x="0" y="1855216"/>
                  </a:lnTo>
                  <a:lnTo>
                    <a:pt x="508368" y="1858073"/>
                  </a:lnTo>
                  <a:lnTo>
                    <a:pt x="508254" y="1883410"/>
                  </a:lnTo>
                  <a:lnTo>
                    <a:pt x="559473" y="1858137"/>
                  </a:lnTo>
                  <a:lnTo>
                    <a:pt x="584708" y="1845691"/>
                  </a:lnTo>
                  <a:close/>
                </a:path>
                <a:path w="602614" h="1883410">
                  <a:moveTo>
                    <a:pt x="584708" y="1467739"/>
                  </a:moveTo>
                  <a:lnTo>
                    <a:pt x="508635" y="1429258"/>
                  </a:lnTo>
                  <a:lnTo>
                    <a:pt x="508495" y="1454721"/>
                  </a:lnTo>
                  <a:lnTo>
                    <a:pt x="254" y="1451864"/>
                  </a:lnTo>
                  <a:lnTo>
                    <a:pt x="0" y="1477264"/>
                  </a:lnTo>
                  <a:lnTo>
                    <a:pt x="508368" y="1480121"/>
                  </a:lnTo>
                  <a:lnTo>
                    <a:pt x="508254" y="1505458"/>
                  </a:lnTo>
                  <a:lnTo>
                    <a:pt x="559473" y="1480185"/>
                  </a:lnTo>
                  <a:lnTo>
                    <a:pt x="584708" y="1467739"/>
                  </a:lnTo>
                  <a:close/>
                </a:path>
                <a:path w="602614" h="1883410">
                  <a:moveTo>
                    <a:pt x="593344" y="38100"/>
                  </a:moveTo>
                  <a:lnTo>
                    <a:pt x="567944" y="25400"/>
                  </a:lnTo>
                  <a:lnTo>
                    <a:pt x="517144" y="0"/>
                  </a:lnTo>
                  <a:lnTo>
                    <a:pt x="517144" y="25400"/>
                  </a:lnTo>
                  <a:lnTo>
                    <a:pt x="6223" y="25400"/>
                  </a:lnTo>
                  <a:lnTo>
                    <a:pt x="6223" y="50800"/>
                  </a:lnTo>
                  <a:lnTo>
                    <a:pt x="517144" y="50800"/>
                  </a:lnTo>
                  <a:lnTo>
                    <a:pt x="517144" y="76200"/>
                  </a:lnTo>
                  <a:lnTo>
                    <a:pt x="567944" y="50800"/>
                  </a:lnTo>
                  <a:lnTo>
                    <a:pt x="593344" y="38100"/>
                  </a:lnTo>
                  <a:close/>
                </a:path>
                <a:path w="602614" h="1883410">
                  <a:moveTo>
                    <a:pt x="602488" y="737616"/>
                  </a:moveTo>
                  <a:lnTo>
                    <a:pt x="577088" y="724916"/>
                  </a:lnTo>
                  <a:lnTo>
                    <a:pt x="526288" y="699516"/>
                  </a:lnTo>
                  <a:lnTo>
                    <a:pt x="526288" y="724916"/>
                  </a:lnTo>
                  <a:lnTo>
                    <a:pt x="15367" y="724916"/>
                  </a:lnTo>
                  <a:lnTo>
                    <a:pt x="15367" y="750316"/>
                  </a:lnTo>
                  <a:lnTo>
                    <a:pt x="526288" y="750316"/>
                  </a:lnTo>
                  <a:lnTo>
                    <a:pt x="526288" y="775716"/>
                  </a:lnTo>
                  <a:lnTo>
                    <a:pt x="577088" y="750316"/>
                  </a:lnTo>
                  <a:lnTo>
                    <a:pt x="602488" y="737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811773" y="3667506"/>
              <a:ext cx="0" cy="603885"/>
            </a:xfrm>
            <a:custGeom>
              <a:avLst/>
              <a:gdLst/>
              <a:ahLst/>
              <a:cxnLst/>
              <a:rect l="l" t="t" r="r" b="b"/>
              <a:pathLst>
                <a:path h="603885">
                  <a:moveTo>
                    <a:pt x="0" y="60350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16346" y="3633978"/>
              <a:ext cx="150240" cy="76200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5170170" y="2434717"/>
              <a:ext cx="767080" cy="76200"/>
            </a:xfrm>
            <a:custGeom>
              <a:avLst/>
              <a:gdLst/>
              <a:ahLst/>
              <a:cxnLst/>
              <a:rect l="l" t="t" r="r" b="b"/>
              <a:pathLst>
                <a:path w="767079" h="76200">
                  <a:moveTo>
                    <a:pt x="690668" y="50769"/>
                  </a:moveTo>
                  <a:lnTo>
                    <a:pt x="690626" y="76200"/>
                  </a:lnTo>
                  <a:lnTo>
                    <a:pt x="741852" y="50800"/>
                  </a:lnTo>
                  <a:lnTo>
                    <a:pt x="703452" y="50800"/>
                  </a:lnTo>
                  <a:lnTo>
                    <a:pt x="690668" y="50769"/>
                  </a:lnTo>
                  <a:close/>
                </a:path>
                <a:path w="767079" h="76200">
                  <a:moveTo>
                    <a:pt x="690710" y="25370"/>
                  </a:moveTo>
                  <a:lnTo>
                    <a:pt x="690668" y="50769"/>
                  </a:lnTo>
                  <a:lnTo>
                    <a:pt x="703452" y="50800"/>
                  </a:lnTo>
                  <a:lnTo>
                    <a:pt x="703452" y="25400"/>
                  </a:lnTo>
                  <a:lnTo>
                    <a:pt x="690710" y="25370"/>
                  </a:lnTo>
                  <a:close/>
                </a:path>
                <a:path w="767079" h="76200">
                  <a:moveTo>
                    <a:pt x="690752" y="0"/>
                  </a:moveTo>
                  <a:lnTo>
                    <a:pt x="690710" y="25370"/>
                  </a:lnTo>
                  <a:lnTo>
                    <a:pt x="703452" y="25400"/>
                  </a:lnTo>
                  <a:lnTo>
                    <a:pt x="703452" y="50800"/>
                  </a:lnTo>
                  <a:lnTo>
                    <a:pt x="741852" y="50800"/>
                  </a:lnTo>
                  <a:lnTo>
                    <a:pt x="766952" y="38354"/>
                  </a:lnTo>
                  <a:lnTo>
                    <a:pt x="690752" y="0"/>
                  </a:lnTo>
                  <a:close/>
                </a:path>
                <a:path w="767079" h="76200">
                  <a:moveTo>
                    <a:pt x="0" y="23749"/>
                  </a:moveTo>
                  <a:lnTo>
                    <a:pt x="0" y="49149"/>
                  </a:lnTo>
                  <a:lnTo>
                    <a:pt x="690668" y="50769"/>
                  </a:lnTo>
                  <a:lnTo>
                    <a:pt x="690710" y="25370"/>
                  </a:lnTo>
                  <a:lnTo>
                    <a:pt x="0" y="23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446526" y="2471166"/>
              <a:ext cx="692150" cy="1430020"/>
            </a:xfrm>
            <a:custGeom>
              <a:avLst/>
              <a:gdLst/>
              <a:ahLst/>
              <a:cxnLst/>
              <a:rect l="l" t="t" r="r" b="b"/>
              <a:pathLst>
                <a:path w="692150" h="1430020">
                  <a:moveTo>
                    <a:pt x="0" y="0"/>
                  </a:moveTo>
                  <a:lnTo>
                    <a:pt x="345313" y="0"/>
                  </a:lnTo>
                  <a:lnTo>
                    <a:pt x="345313" y="1011809"/>
                  </a:lnTo>
                  <a:lnTo>
                    <a:pt x="690626" y="1011809"/>
                  </a:lnTo>
                </a:path>
                <a:path w="692150" h="1430020">
                  <a:moveTo>
                    <a:pt x="10668" y="719328"/>
                  </a:moveTo>
                  <a:lnTo>
                    <a:pt x="344297" y="719328"/>
                  </a:lnTo>
                  <a:lnTo>
                    <a:pt x="344297" y="1012063"/>
                  </a:lnTo>
                  <a:lnTo>
                    <a:pt x="690626" y="1012063"/>
                  </a:lnTo>
                </a:path>
                <a:path w="692150" h="1430020">
                  <a:moveTo>
                    <a:pt x="7620" y="1066800"/>
                  </a:moveTo>
                  <a:lnTo>
                    <a:pt x="346201" y="1066800"/>
                  </a:lnTo>
                  <a:lnTo>
                    <a:pt x="346201" y="1011936"/>
                  </a:lnTo>
                  <a:lnTo>
                    <a:pt x="691134" y="1011936"/>
                  </a:lnTo>
                </a:path>
                <a:path w="692150" h="1430020">
                  <a:moveTo>
                    <a:pt x="16763" y="1429512"/>
                  </a:moveTo>
                  <a:lnTo>
                    <a:pt x="346201" y="1429512"/>
                  </a:lnTo>
                  <a:lnTo>
                    <a:pt x="346201" y="1011936"/>
                  </a:lnTo>
                  <a:lnTo>
                    <a:pt x="691641" y="101193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/>
          <p:nvPr/>
        </p:nvSpPr>
        <p:spPr>
          <a:xfrm>
            <a:off x="622554" y="6275070"/>
            <a:ext cx="10873105" cy="0"/>
          </a:xfrm>
          <a:custGeom>
            <a:avLst/>
            <a:gdLst/>
            <a:ahLst/>
            <a:cxnLst/>
            <a:rect l="l" t="t" r="r" b="b"/>
            <a:pathLst>
              <a:path w="10873105">
                <a:moveTo>
                  <a:pt x="0" y="0"/>
                </a:moveTo>
                <a:lnTo>
                  <a:pt x="10872851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87501" y="741426"/>
            <a:ext cx="10799445" cy="0"/>
          </a:xfrm>
          <a:custGeom>
            <a:avLst/>
            <a:gdLst/>
            <a:ahLst/>
            <a:cxnLst/>
            <a:rect l="l" t="t" r="r" b="b"/>
            <a:pathLst>
              <a:path w="10799445">
                <a:moveTo>
                  <a:pt x="0" y="0"/>
                </a:moveTo>
                <a:lnTo>
                  <a:pt x="10799064" y="0"/>
                </a:lnTo>
              </a:path>
            </a:pathLst>
          </a:custGeom>
          <a:ln w="38100">
            <a:solidFill>
              <a:srgbClr val="A823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>
            <a:spLocks noGrp="1"/>
          </p:cNvSpPr>
          <p:nvPr>
            <p:ph type="title"/>
          </p:nvPr>
        </p:nvSpPr>
        <p:spPr>
          <a:xfrm>
            <a:off x="639267" y="228092"/>
            <a:ext cx="7254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KABIL’s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role</a:t>
            </a:r>
            <a:r>
              <a:rPr sz="28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in</a:t>
            </a:r>
            <a:r>
              <a:rPr sz="28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Indian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Georgia"/>
                <a:cs typeface="Georgia"/>
              </a:rPr>
              <a:t>critical</a:t>
            </a:r>
            <a:r>
              <a:rPr sz="2800" b="0" spc="5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mineral</a:t>
            </a:r>
            <a:r>
              <a:rPr sz="2800" b="0" spc="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Georgia"/>
                <a:cs typeface="Georgia"/>
              </a:rPr>
              <a:t>market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677976" y="6361838"/>
            <a:ext cx="2029460" cy="2857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spc="-10" dirty="0">
                <a:latin typeface="Arial MT"/>
                <a:cs typeface="Arial MT"/>
              </a:rPr>
              <a:t>PwC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| KABIL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:</a:t>
            </a:r>
            <a:r>
              <a:rPr sz="750" spc="1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Securing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India's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Critical</a:t>
            </a:r>
            <a:r>
              <a:rPr sz="750" spc="-5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Minerals</a:t>
            </a:r>
            <a:endParaRPr sz="75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305"/>
              </a:spcBef>
            </a:pPr>
            <a:r>
              <a:rPr sz="750" dirty="0">
                <a:latin typeface="Arial MT"/>
                <a:cs typeface="Arial MT"/>
              </a:rPr>
              <a:t>Pri</a:t>
            </a:r>
            <a:r>
              <a:rPr sz="750" spc="15" dirty="0">
                <a:latin typeface="Arial MT"/>
                <a:cs typeface="Arial MT"/>
              </a:rPr>
              <a:t>v</a:t>
            </a:r>
            <a:r>
              <a:rPr sz="750" dirty="0">
                <a:latin typeface="Arial MT"/>
                <a:cs typeface="Arial MT"/>
              </a:rPr>
              <a:t>a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e</a:t>
            </a:r>
            <a:r>
              <a:rPr sz="750" spc="-4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&amp;</a:t>
            </a:r>
            <a:r>
              <a:rPr sz="750" spc="5" dirty="0">
                <a:latin typeface="Arial MT"/>
                <a:cs typeface="Arial MT"/>
              </a:rPr>
              <a:t> </a:t>
            </a:r>
            <a:r>
              <a:rPr sz="750" spc="-10" dirty="0">
                <a:latin typeface="Arial MT"/>
                <a:cs typeface="Arial MT"/>
              </a:rPr>
              <a:t>C</a:t>
            </a:r>
            <a:r>
              <a:rPr sz="750" dirty="0">
                <a:latin typeface="Arial MT"/>
                <a:cs typeface="Arial MT"/>
              </a:rPr>
              <a:t>onfid</a:t>
            </a:r>
            <a:r>
              <a:rPr sz="750" spc="-15" dirty="0">
                <a:latin typeface="Arial MT"/>
                <a:cs typeface="Arial MT"/>
              </a:rPr>
              <a:t>e</a:t>
            </a:r>
            <a:r>
              <a:rPr sz="750" dirty="0">
                <a:latin typeface="Arial MT"/>
                <a:cs typeface="Arial MT"/>
              </a:rPr>
              <a:t>n</a:t>
            </a:r>
            <a:r>
              <a:rPr sz="750" spc="-10" dirty="0">
                <a:latin typeface="Arial MT"/>
                <a:cs typeface="Arial MT"/>
              </a:rPr>
              <a:t>t</a:t>
            </a:r>
            <a:r>
              <a:rPr sz="750" dirty="0">
                <a:latin typeface="Arial MT"/>
                <a:cs typeface="Arial MT"/>
              </a:rPr>
              <a:t>i</a:t>
            </a:r>
            <a:r>
              <a:rPr sz="750" spc="-15" dirty="0">
                <a:latin typeface="Arial MT"/>
                <a:cs typeface="Arial MT"/>
              </a:rPr>
              <a:t>a</a:t>
            </a:r>
            <a:r>
              <a:rPr sz="750" dirty="0">
                <a:latin typeface="Arial MT"/>
                <a:cs typeface="Arial MT"/>
              </a:rPr>
              <a:t>l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0449306" y="6361838"/>
            <a:ext cx="1057275" cy="2489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latin typeface="Arial MT"/>
                <a:cs typeface="Arial MT"/>
              </a:rPr>
              <a:t>M</a:t>
            </a:r>
            <a:r>
              <a:rPr sz="750" dirty="0">
                <a:latin typeface="Arial MT"/>
                <a:cs typeface="Arial MT"/>
              </a:rPr>
              <a:t>onda</a:t>
            </a:r>
            <a:r>
              <a:rPr sz="750" spc="-10" dirty="0">
                <a:latin typeface="Arial MT"/>
                <a:cs typeface="Arial MT"/>
              </a:rPr>
              <a:t>y</a:t>
            </a:r>
            <a:r>
              <a:rPr sz="750" dirty="0">
                <a:latin typeface="Arial MT"/>
                <a:cs typeface="Arial MT"/>
              </a:rPr>
              <a:t>,</a:t>
            </a:r>
            <a:r>
              <a:rPr sz="750" spc="-40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August</a:t>
            </a:r>
            <a:r>
              <a:rPr sz="750" spc="-2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7,</a:t>
            </a:r>
            <a:r>
              <a:rPr sz="750" spc="-15" dirty="0">
                <a:latin typeface="Arial MT"/>
                <a:cs typeface="Arial MT"/>
              </a:rPr>
              <a:t> </a:t>
            </a:r>
            <a:r>
              <a:rPr sz="750" dirty="0">
                <a:latin typeface="Arial MT"/>
                <a:cs typeface="Arial MT"/>
              </a:rPr>
              <a:t>2023</a:t>
            </a:r>
            <a:endParaRPr sz="7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750" spc="-5" dirty="0">
                <a:latin typeface="Arial MT"/>
                <a:cs typeface="Arial MT"/>
              </a:rPr>
              <a:t>13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487661" y="6369730"/>
            <a:ext cx="896619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spc="-5" dirty="0">
                <a:latin typeface="Arial"/>
                <a:cs typeface="Arial"/>
              </a:rPr>
              <a:t>References: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DF2F1E"/>
                </a:solidFill>
                <a:latin typeface="Arial"/>
                <a:cs typeface="Arial"/>
              </a:rPr>
              <a:t>KABIL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0490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1599</Words>
  <Application>Microsoft Office PowerPoint</Application>
  <PresentationFormat>Widescreen</PresentationFormat>
  <Paragraphs>249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MT</vt:lpstr>
      <vt:lpstr>Calibri</vt:lpstr>
      <vt:lpstr>Georgia</vt:lpstr>
      <vt:lpstr>Impact</vt:lpstr>
      <vt:lpstr>Times New Roman</vt:lpstr>
      <vt:lpstr>Wingdings</vt:lpstr>
      <vt:lpstr>Office Theme</vt:lpstr>
      <vt:lpstr>KHANIJ BIDESH INDIA LTD (A joint venture company between NALCO, HCL &amp; MECL)</vt:lpstr>
      <vt:lpstr>About KABIL</vt:lpstr>
      <vt:lpstr>Overview: KABIL - Khanij Bidesh India Limited</vt:lpstr>
      <vt:lpstr>We are the only entity “specifically mandated” by the Government of India to ensure a consistent and secure supply of critical minerals for Indian economy</vt:lpstr>
      <vt:lpstr>Our Governance Structure</vt:lpstr>
      <vt:lpstr>We are managed by dynamic individuals and led by seasoned experts</vt:lpstr>
      <vt:lpstr>KABIL genetically brings  diversified expertise across the  mineral value chain</vt:lpstr>
      <vt:lpstr>KABIL genetically brings  diversified expertise across the  mineral value chain</vt:lpstr>
      <vt:lpstr>KABIL’s role in Indian critical mineral market</vt:lpstr>
      <vt:lpstr>Our global footprint has expanded significantly</vt:lpstr>
      <vt:lpstr>KABIL is mandated to achieve its strategic goals in the critical mineral market and  drive economic growth in sectors like EVs, renewable energy, and energy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KHANIJ BIDESH INDIA LTD (A joint venture company between NALCO, HCL &amp; MECL)</dc:title>
  <dc:creator>USER</dc:creator>
  <cp:lastModifiedBy>Kashish Gupta</cp:lastModifiedBy>
  <cp:revision>3</cp:revision>
  <dcterms:created xsi:type="dcterms:W3CDTF">2023-08-09T11:13:55Z</dcterms:created>
  <dcterms:modified xsi:type="dcterms:W3CDTF">2023-11-03T11:11:34Z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2023-08-07T00:00:00Z</vt:filetime>
  </property>
  <property fmtid="{D5CDD505-2E9C-101B-9397-08002B2CF9AE}" pid="3" name="LastSaved">
    <vt:filetime>2023-08-09T00:00:00Z</vt:filetime>
  </property>
</Properties>
</file>